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734" r:id="rId2"/>
  </p:sldMasterIdLst>
  <p:notesMasterIdLst>
    <p:notesMasterId r:id="rId5"/>
  </p:notesMasterIdLst>
  <p:handoutMasterIdLst>
    <p:handoutMasterId r:id="rId6"/>
  </p:handoutMasterIdLst>
  <p:sldIdLst>
    <p:sldId id="356" r:id="rId3"/>
    <p:sldId id="270" r:id="rId4"/>
  </p:sldIdLst>
  <p:sldSz cx="9144000" cy="6858000" type="screen4x3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8" roundtripDataSignature="AMtx7mjdZ+1QQ/PYvAlVSO087hZeuh1cy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SIDE" initials="S" lastIdx="1" clrIdx="0">
    <p:extLst>
      <p:ext uri="{19B8F6BF-5375-455C-9EA6-DF929625EA0E}">
        <p15:presenceInfo xmlns:p15="http://schemas.microsoft.com/office/powerpoint/2012/main" userId="SEASI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D4F6C-8A3E-44D4-982E-EA3AC49701C5}">
  <a:tblStyle styleId="{FE4D4F6C-8A3E-44D4-982E-EA3AC49701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3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66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68" Type="http://customschemas.google.com/relationships/presentationmetadata" Target="metadata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6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ihiro%20Taji\Desktop\&#9733;&#24195;&#23798;&#12463;&#12521;&#12473;&#12479;&#12540;&#12481;&#12540;&#12512;\&#9733;&#24195;&#23798;&#12471;&#12540;&#12469;&#12452;&#12489;&#30149;&#38498;\&#30330;&#30151;&#12464;&#12521;&#12501;010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+mn-ea"/>
                <a:cs typeface="+mn-cs"/>
              </a:defRPr>
            </a:pPr>
            <a:r>
              <a:rPr lang="ja-JP" altLang="en-US" baseline="0">
                <a:solidFill>
                  <a:sysClr val="windowText" lastClr="000000"/>
                </a:solidFill>
                <a:latin typeface="HG丸ｺﾞｼｯｸM-PRO" panose="020F0600000000000000" pitchFamily="50" charset="-128"/>
              </a:rPr>
              <a:t>新規感染者推移（病棟別）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4Ｆ患者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Sheet1!$A$2:$A$30</c:f>
              <c:numCache>
                <c:formatCode>m"月"d"日"</c:formatCode>
                <c:ptCount val="29"/>
                <c:pt idx="0">
                  <c:v>44175</c:v>
                </c:pt>
                <c:pt idx="1">
                  <c:v>44176</c:v>
                </c:pt>
                <c:pt idx="2">
                  <c:v>44177</c:v>
                </c:pt>
                <c:pt idx="3">
                  <c:v>44178</c:v>
                </c:pt>
                <c:pt idx="4">
                  <c:v>44179</c:v>
                </c:pt>
                <c:pt idx="5">
                  <c:v>44180</c:v>
                </c:pt>
                <c:pt idx="6">
                  <c:v>44181</c:v>
                </c:pt>
                <c:pt idx="7">
                  <c:v>44182</c:v>
                </c:pt>
                <c:pt idx="8">
                  <c:v>44183</c:v>
                </c:pt>
                <c:pt idx="9">
                  <c:v>44184</c:v>
                </c:pt>
                <c:pt idx="10">
                  <c:v>44185</c:v>
                </c:pt>
                <c:pt idx="11">
                  <c:v>44186</c:v>
                </c:pt>
                <c:pt idx="12">
                  <c:v>44187</c:v>
                </c:pt>
                <c:pt idx="13">
                  <c:v>44188</c:v>
                </c:pt>
                <c:pt idx="14">
                  <c:v>44189</c:v>
                </c:pt>
                <c:pt idx="15">
                  <c:v>44190</c:v>
                </c:pt>
                <c:pt idx="16">
                  <c:v>44191</c:v>
                </c:pt>
                <c:pt idx="17">
                  <c:v>44192</c:v>
                </c:pt>
                <c:pt idx="18">
                  <c:v>44193</c:v>
                </c:pt>
                <c:pt idx="19">
                  <c:v>44194</c:v>
                </c:pt>
                <c:pt idx="20">
                  <c:v>44195</c:v>
                </c:pt>
                <c:pt idx="21">
                  <c:v>44196</c:v>
                </c:pt>
                <c:pt idx="22">
                  <c:v>44197</c:v>
                </c:pt>
                <c:pt idx="23">
                  <c:v>44198</c:v>
                </c:pt>
                <c:pt idx="24">
                  <c:v>44199</c:v>
                </c:pt>
                <c:pt idx="25">
                  <c:v>44200</c:v>
                </c:pt>
                <c:pt idx="26">
                  <c:v>44201</c:v>
                </c:pt>
                <c:pt idx="27">
                  <c:v>44202</c:v>
                </c:pt>
              </c:numCache>
            </c:numRef>
          </c:cat>
          <c:val>
            <c:numRef>
              <c:f>Sheet1!$B$2:$B$30</c:f>
              <c:numCache>
                <c:formatCode>General</c:formatCode>
                <c:ptCount val="29"/>
                <c:pt idx="0">
                  <c:v>5</c:v>
                </c:pt>
                <c:pt idx="1">
                  <c:v>2</c:v>
                </c:pt>
                <c:pt idx="3">
                  <c:v>1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1-40D4-A012-32B538EC14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4Ｆ職員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Sheet1!$A$2:$A$30</c:f>
              <c:numCache>
                <c:formatCode>m"月"d"日"</c:formatCode>
                <c:ptCount val="29"/>
                <c:pt idx="0">
                  <c:v>44175</c:v>
                </c:pt>
                <c:pt idx="1">
                  <c:v>44176</c:v>
                </c:pt>
                <c:pt idx="2">
                  <c:v>44177</c:v>
                </c:pt>
                <c:pt idx="3">
                  <c:v>44178</c:v>
                </c:pt>
                <c:pt idx="4">
                  <c:v>44179</c:v>
                </c:pt>
                <c:pt idx="5">
                  <c:v>44180</c:v>
                </c:pt>
                <c:pt idx="6">
                  <c:v>44181</c:v>
                </c:pt>
                <c:pt idx="7">
                  <c:v>44182</c:v>
                </c:pt>
                <c:pt idx="8">
                  <c:v>44183</c:v>
                </c:pt>
                <c:pt idx="9">
                  <c:v>44184</c:v>
                </c:pt>
                <c:pt idx="10">
                  <c:v>44185</c:v>
                </c:pt>
                <c:pt idx="11">
                  <c:v>44186</c:v>
                </c:pt>
                <c:pt idx="12">
                  <c:v>44187</c:v>
                </c:pt>
                <c:pt idx="13">
                  <c:v>44188</c:v>
                </c:pt>
                <c:pt idx="14">
                  <c:v>44189</c:v>
                </c:pt>
                <c:pt idx="15">
                  <c:v>44190</c:v>
                </c:pt>
                <c:pt idx="16">
                  <c:v>44191</c:v>
                </c:pt>
                <c:pt idx="17">
                  <c:v>44192</c:v>
                </c:pt>
                <c:pt idx="18">
                  <c:v>44193</c:v>
                </c:pt>
                <c:pt idx="19">
                  <c:v>44194</c:v>
                </c:pt>
                <c:pt idx="20">
                  <c:v>44195</c:v>
                </c:pt>
                <c:pt idx="21">
                  <c:v>44196</c:v>
                </c:pt>
                <c:pt idx="22">
                  <c:v>44197</c:v>
                </c:pt>
                <c:pt idx="23">
                  <c:v>44198</c:v>
                </c:pt>
                <c:pt idx="24">
                  <c:v>44199</c:v>
                </c:pt>
                <c:pt idx="25">
                  <c:v>44200</c:v>
                </c:pt>
                <c:pt idx="26">
                  <c:v>44201</c:v>
                </c:pt>
                <c:pt idx="27">
                  <c:v>44202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3</c:v>
                </c:pt>
                <c:pt idx="2">
                  <c:v>1</c:v>
                </c:pt>
                <c:pt idx="6">
                  <c:v>1</c:v>
                </c:pt>
                <c:pt idx="16">
                  <c:v>1</c:v>
                </c:pt>
                <c:pt idx="21">
                  <c:v>1</c:v>
                </c:pt>
                <c:pt idx="2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51-40D4-A012-32B538EC14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7Ｆ患者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Sheet1!$A$2:$A$30</c:f>
              <c:numCache>
                <c:formatCode>m"月"d"日"</c:formatCode>
                <c:ptCount val="29"/>
                <c:pt idx="0">
                  <c:v>44175</c:v>
                </c:pt>
                <c:pt idx="1">
                  <c:v>44176</c:v>
                </c:pt>
                <c:pt idx="2">
                  <c:v>44177</c:v>
                </c:pt>
                <c:pt idx="3">
                  <c:v>44178</c:v>
                </c:pt>
                <c:pt idx="4">
                  <c:v>44179</c:v>
                </c:pt>
                <c:pt idx="5">
                  <c:v>44180</c:v>
                </c:pt>
                <c:pt idx="6">
                  <c:v>44181</c:v>
                </c:pt>
                <c:pt idx="7">
                  <c:v>44182</c:v>
                </c:pt>
                <c:pt idx="8">
                  <c:v>44183</c:v>
                </c:pt>
                <c:pt idx="9">
                  <c:v>44184</c:v>
                </c:pt>
                <c:pt idx="10">
                  <c:v>44185</c:v>
                </c:pt>
                <c:pt idx="11">
                  <c:v>44186</c:v>
                </c:pt>
                <c:pt idx="12">
                  <c:v>44187</c:v>
                </c:pt>
                <c:pt idx="13">
                  <c:v>44188</c:v>
                </c:pt>
                <c:pt idx="14">
                  <c:v>44189</c:v>
                </c:pt>
                <c:pt idx="15">
                  <c:v>44190</c:v>
                </c:pt>
                <c:pt idx="16">
                  <c:v>44191</c:v>
                </c:pt>
                <c:pt idx="17">
                  <c:v>44192</c:v>
                </c:pt>
                <c:pt idx="18">
                  <c:v>44193</c:v>
                </c:pt>
                <c:pt idx="19">
                  <c:v>44194</c:v>
                </c:pt>
                <c:pt idx="20">
                  <c:v>44195</c:v>
                </c:pt>
                <c:pt idx="21">
                  <c:v>44196</c:v>
                </c:pt>
                <c:pt idx="22">
                  <c:v>44197</c:v>
                </c:pt>
                <c:pt idx="23">
                  <c:v>44198</c:v>
                </c:pt>
                <c:pt idx="24">
                  <c:v>44199</c:v>
                </c:pt>
                <c:pt idx="25">
                  <c:v>44200</c:v>
                </c:pt>
                <c:pt idx="26">
                  <c:v>44201</c:v>
                </c:pt>
                <c:pt idx="27">
                  <c:v>44202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3">
                  <c:v>2</c:v>
                </c:pt>
                <c:pt idx="4">
                  <c:v>4</c:v>
                </c:pt>
                <c:pt idx="9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1">
                  <c:v>1</c:v>
                </c:pt>
                <c:pt idx="2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51-40D4-A012-32B538EC14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7Ｆ職員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Sheet1!$A$2:$A$30</c:f>
              <c:numCache>
                <c:formatCode>m"月"d"日"</c:formatCode>
                <c:ptCount val="29"/>
                <c:pt idx="0">
                  <c:v>44175</c:v>
                </c:pt>
                <c:pt idx="1">
                  <c:v>44176</c:v>
                </c:pt>
                <c:pt idx="2">
                  <c:v>44177</c:v>
                </c:pt>
                <c:pt idx="3">
                  <c:v>44178</c:v>
                </c:pt>
                <c:pt idx="4">
                  <c:v>44179</c:v>
                </c:pt>
                <c:pt idx="5">
                  <c:v>44180</c:v>
                </c:pt>
                <c:pt idx="6">
                  <c:v>44181</c:v>
                </c:pt>
                <c:pt idx="7">
                  <c:v>44182</c:v>
                </c:pt>
                <c:pt idx="8">
                  <c:v>44183</c:v>
                </c:pt>
                <c:pt idx="9">
                  <c:v>44184</c:v>
                </c:pt>
                <c:pt idx="10">
                  <c:v>44185</c:v>
                </c:pt>
                <c:pt idx="11">
                  <c:v>44186</c:v>
                </c:pt>
                <c:pt idx="12">
                  <c:v>44187</c:v>
                </c:pt>
                <c:pt idx="13">
                  <c:v>44188</c:v>
                </c:pt>
                <c:pt idx="14">
                  <c:v>44189</c:v>
                </c:pt>
                <c:pt idx="15">
                  <c:v>44190</c:v>
                </c:pt>
                <c:pt idx="16">
                  <c:v>44191</c:v>
                </c:pt>
                <c:pt idx="17">
                  <c:v>44192</c:v>
                </c:pt>
                <c:pt idx="18">
                  <c:v>44193</c:v>
                </c:pt>
                <c:pt idx="19">
                  <c:v>44194</c:v>
                </c:pt>
                <c:pt idx="20">
                  <c:v>44195</c:v>
                </c:pt>
                <c:pt idx="21">
                  <c:v>44196</c:v>
                </c:pt>
                <c:pt idx="22">
                  <c:v>44197</c:v>
                </c:pt>
                <c:pt idx="23">
                  <c:v>44198</c:v>
                </c:pt>
                <c:pt idx="24">
                  <c:v>44199</c:v>
                </c:pt>
                <c:pt idx="25">
                  <c:v>44200</c:v>
                </c:pt>
                <c:pt idx="26">
                  <c:v>44201</c:v>
                </c:pt>
                <c:pt idx="27">
                  <c:v>44202</c:v>
                </c:pt>
              </c:numCache>
            </c:numRef>
          </c:cat>
          <c:val>
            <c:numRef>
              <c:f>Sheet1!$E$2:$E$30</c:f>
              <c:numCache>
                <c:formatCode>General</c:formatCode>
                <c:ptCount val="29"/>
                <c:pt idx="2">
                  <c:v>2</c:v>
                </c:pt>
                <c:pt idx="4">
                  <c:v>2</c:v>
                </c:pt>
                <c:pt idx="8">
                  <c:v>2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7">
                  <c:v>1</c:v>
                </c:pt>
                <c:pt idx="19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51-40D4-A012-32B538EC14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8Ｆ患者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Sheet1!$A$2:$A$30</c:f>
              <c:numCache>
                <c:formatCode>m"月"d"日"</c:formatCode>
                <c:ptCount val="29"/>
                <c:pt idx="0">
                  <c:v>44175</c:v>
                </c:pt>
                <c:pt idx="1">
                  <c:v>44176</c:v>
                </c:pt>
                <c:pt idx="2">
                  <c:v>44177</c:v>
                </c:pt>
                <c:pt idx="3">
                  <c:v>44178</c:v>
                </c:pt>
                <c:pt idx="4">
                  <c:v>44179</c:v>
                </c:pt>
                <c:pt idx="5">
                  <c:v>44180</c:v>
                </c:pt>
                <c:pt idx="6">
                  <c:v>44181</c:v>
                </c:pt>
                <c:pt idx="7">
                  <c:v>44182</c:v>
                </c:pt>
                <c:pt idx="8">
                  <c:v>44183</c:v>
                </c:pt>
                <c:pt idx="9">
                  <c:v>44184</c:v>
                </c:pt>
                <c:pt idx="10">
                  <c:v>44185</c:v>
                </c:pt>
                <c:pt idx="11">
                  <c:v>44186</c:v>
                </c:pt>
                <c:pt idx="12">
                  <c:v>44187</c:v>
                </c:pt>
                <c:pt idx="13">
                  <c:v>44188</c:v>
                </c:pt>
                <c:pt idx="14">
                  <c:v>44189</c:v>
                </c:pt>
                <c:pt idx="15">
                  <c:v>44190</c:v>
                </c:pt>
                <c:pt idx="16">
                  <c:v>44191</c:v>
                </c:pt>
                <c:pt idx="17">
                  <c:v>44192</c:v>
                </c:pt>
                <c:pt idx="18">
                  <c:v>44193</c:v>
                </c:pt>
                <c:pt idx="19">
                  <c:v>44194</c:v>
                </c:pt>
                <c:pt idx="20">
                  <c:v>44195</c:v>
                </c:pt>
                <c:pt idx="21">
                  <c:v>44196</c:v>
                </c:pt>
                <c:pt idx="22">
                  <c:v>44197</c:v>
                </c:pt>
                <c:pt idx="23">
                  <c:v>44198</c:v>
                </c:pt>
                <c:pt idx="24">
                  <c:v>44199</c:v>
                </c:pt>
                <c:pt idx="25">
                  <c:v>44200</c:v>
                </c:pt>
                <c:pt idx="26">
                  <c:v>44201</c:v>
                </c:pt>
                <c:pt idx="27">
                  <c:v>44202</c:v>
                </c:pt>
              </c:numCache>
            </c:numRef>
          </c:cat>
          <c:val>
            <c:numRef>
              <c:f>Sheet1!$F$2:$F$30</c:f>
              <c:numCache>
                <c:formatCode>General</c:formatCode>
                <c:ptCount val="29"/>
                <c:pt idx="4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51-40D4-A012-32B538EC14E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8Ｆ職員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Sheet1!$A$2:$A$30</c:f>
              <c:numCache>
                <c:formatCode>m"月"d"日"</c:formatCode>
                <c:ptCount val="29"/>
                <c:pt idx="0">
                  <c:v>44175</c:v>
                </c:pt>
                <c:pt idx="1">
                  <c:v>44176</c:v>
                </c:pt>
                <c:pt idx="2">
                  <c:v>44177</c:v>
                </c:pt>
                <c:pt idx="3">
                  <c:v>44178</c:v>
                </c:pt>
                <c:pt idx="4">
                  <c:v>44179</c:v>
                </c:pt>
                <c:pt idx="5">
                  <c:v>44180</c:v>
                </c:pt>
                <c:pt idx="6">
                  <c:v>44181</c:v>
                </c:pt>
                <c:pt idx="7">
                  <c:v>44182</c:v>
                </c:pt>
                <c:pt idx="8">
                  <c:v>44183</c:v>
                </c:pt>
                <c:pt idx="9">
                  <c:v>44184</c:v>
                </c:pt>
                <c:pt idx="10">
                  <c:v>44185</c:v>
                </c:pt>
                <c:pt idx="11">
                  <c:v>44186</c:v>
                </c:pt>
                <c:pt idx="12">
                  <c:v>44187</c:v>
                </c:pt>
                <c:pt idx="13">
                  <c:v>44188</c:v>
                </c:pt>
                <c:pt idx="14">
                  <c:v>44189</c:v>
                </c:pt>
                <c:pt idx="15">
                  <c:v>44190</c:v>
                </c:pt>
                <c:pt idx="16">
                  <c:v>44191</c:v>
                </c:pt>
                <c:pt idx="17">
                  <c:v>44192</c:v>
                </c:pt>
                <c:pt idx="18">
                  <c:v>44193</c:v>
                </c:pt>
                <c:pt idx="19">
                  <c:v>44194</c:v>
                </c:pt>
                <c:pt idx="20">
                  <c:v>44195</c:v>
                </c:pt>
                <c:pt idx="21">
                  <c:v>44196</c:v>
                </c:pt>
                <c:pt idx="22">
                  <c:v>44197</c:v>
                </c:pt>
                <c:pt idx="23">
                  <c:v>44198</c:v>
                </c:pt>
                <c:pt idx="24">
                  <c:v>44199</c:v>
                </c:pt>
                <c:pt idx="25">
                  <c:v>44200</c:v>
                </c:pt>
                <c:pt idx="26">
                  <c:v>44201</c:v>
                </c:pt>
                <c:pt idx="27">
                  <c:v>44202</c:v>
                </c:pt>
              </c:numCache>
            </c:numRef>
          </c:cat>
          <c:val>
            <c:numRef>
              <c:f>Sheet1!$G$2:$G$30</c:f>
              <c:numCache>
                <c:formatCode>General</c:formatCode>
                <c:ptCount val="29"/>
                <c:pt idx="4">
                  <c:v>1</c:v>
                </c:pt>
                <c:pt idx="6">
                  <c:v>1</c:v>
                </c:pt>
                <c:pt idx="7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51-40D4-A012-32B538EC1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2191839"/>
        <c:axId val="742212639"/>
      </c:barChart>
      <c:dateAx>
        <c:axId val="742191839"/>
        <c:scaling>
          <c:orientation val="minMax"/>
          <c:max val="44204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2212639"/>
        <c:crosses val="autoZero"/>
        <c:auto val="1"/>
        <c:lblOffset val="100"/>
        <c:baseTimeUnit val="days"/>
        <c:majorUnit val="1"/>
        <c:majorTimeUnit val="days"/>
      </c:dateAx>
      <c:valAx>
        <c:axId val="742212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2191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256999D-54F8-4114-8023-4732E7664B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26DF18-53A1-42EC-9657-DF3D9A6FA0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A908B-884D-4CA0-95B3-B18CA62C9617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EBE578-D43A-49BC-8E48-A81E36C2DB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A11251-2E3E-4C0F-B704-48CB1367A3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6FDD-1CED-47E2-B64B-6C3F6E975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79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6125"/>
            <a:ext cx="496887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1" y="4724205"/>
            <a:ext cx="5486400" cy="447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84" tIns="95984" rIns="95984" bIns="95984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ダイアグラム, 設計図&#10;&#10;自動的に生成された説明">
            <a:extLst>
              <a:ext uri="{FF2B5EF4-FFF2-40B4-BE49-F238E27FC236}">
                <a16:creationId xmlns:a16="http://schemas.microsoft.com/office/drawing/2014/main" id="{166FA154-E272-44E9-B296-DD0463B087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2287"/>
          <a:stretch/>
        </p:blipFill>
        <p:spPr>
          <a:xfrm>
            <a:off x="628650" y="1198954"/>
            <a:ext cx="8183387" cy="508664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7DA0F67-D059-457F-A363-7A024A7142EE}"/>
              </a:ext>
            </a:extLst>
          </p:cNvPr>
          <p:cNvSpPr/>
          <p:nvPr/>
        </p:nvSpPr>
        <p:spPr>
          <a:xfrm>
            <a:off x="6617111" y="1409571"/>
            <a:ext cx="1987580" cy="404618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E2EF971-43CE-43D8-B852-03104FCDC087}"/>
              </a:ext>
            </a:extLst>
          </p:cNvPr>
          <p:cNvSpPr/>
          <p:nvPr userDrawn="1"/>
        </p:nvSpPr>
        <p:spPr>
          <a:xfrm>
            <a:off x="628650" y="1402251"/>
            <a:ext cx="2962515" cy="191481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226B6EB-D837-4B5D-9D66-7D8FFA1CB224}"/>
              </a:ext>
            </a:extLst>
          </p:cNvPr>
          <p:cNvSpPr/>
          <p:nvPr userDrawn="1"/>
        </p:nvSpPr>
        <p:spPr>
          <a:xfrm>
            <a:off x="3591166" y="1409570"/>
            <a:ext cx="3025944" cy="234351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Google Shape;147;p2">
            <a:extLst>
              <a:ext uri="{FF2B5EF4-FFF2-40B4-BE49-F238E27FC236}">
                <a16:creationId xmlns:a16="http://schemas.microsoft.com/office/drawing/2014/main" id="{256665E6-AB61-47F6-87DA-91AF267B6259}"/>
              </a:ext>
            </a:extLst>
          </p:cNvPr>
          <p:cNvSpPr/>
          <p:nvPr userDrawn="1"/>
        </p:nvSpPr>
        <p:spPr>
          <a:xfrm>
            <a:off x="5957453" y="5493396"/>
            <a:ext cx="1377412" cy="729270"/>
          </a:xfrm>
          <a:prstGeom prst="rect">
            <a:avLst/>
          </a:prstGeom>
          <a:solidFill>
            <a:schemeClr val="accent2">
              <a:alpha val="34509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47;p2">
            <a:extLst>
              <a:ext uri="{FF2B5EF4-FFF2-40B4-BE49-F238E27FC236}">
                <a16:creationId xmlns:a16="http://schemas.microsoft.com/office/drawing/2014/main" id="{F2A1062B-DB29-4A0E-B185-99F38DEB0108}"/>
              </a:ext>
            </a:extLst>
          </p:cNvPr>
          <p:cNvSpPr/>
          <p:nvPr userDrawn="1"/>
        </p:nvSpPr>
        <p:spPr>
          <a:xfrm>
            <a:off x="3591164" y="3753086"/>
            <a:ext cx="3025945" cy="1702663"/>
          </a:xfrm>
          <a:prstGeom prst="rect">
            <a:avLst/>
          </a:prstGeom>
          <a:solidFill>
            <a:srgbClr val="00B050">
              <a:alpha val="34509"/>
            </a:srgbClr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47;p2">
            <a:extLst>
              <a:ext uri="{FF2B5EF4-FFF2-40B4-BE49-F238E27FC236}">
                <a16:creationId xmlns:a16="http://schemas.microsoft.com/office/drawing/2014/main" id="{A59D6BF4-9A2B-F1F1-F0DC-5ED964C23D15}"/>
              </a:ext>
            </a:extLst>
          </p:cNvPr>
          <p:cNvSpPr/>
          <p:nvPr userDrawn="1"/>
        </p:nvSpPr>
        <p:spPr>
          <a:xfrm>
            <a:off x="565218" y="3324384"/>
            <a:ext cx="3025945" cy="2169012"/>
          </a:xfrm>
          <a:prstGeom prst="rect">
            <a:avLst/>
          </a:prstGeom>
          <a:solidFill>
            <a:srgbClr val="00B050">
              <a:alpha val="34509"/>
            </a:srgbClr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30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9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475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526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DFF4C9E1-4DE1-43F2-84AF-F7F19A8188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286543425"/>
              </p:ext>
            </p:extLst>
          </p:nvPr>
        </p:nvGraphicFramePr>
        <p:xfrm>
          <a:off x="258096" y="2281084"/>
          <a:ext cx="8704007" cy="444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972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938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9008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4094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9683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タイトル付きのコンテンツ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0181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34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276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タイトルと縦書きテキスト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2373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623593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0416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白紙" type="blank">
  <p:cSld name="1_白紙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, 設計図&#10;&#10;自動的に生成された説明">
            <a:extLst>
              <a:ext uri="{FF2B5EF4-FFF2-40B4-BE49-F238E27FC236}">
                <a16:creationId xmlns:a16="http://schemas.microsoft.com/office/drawing/2014/main" id="{D0FF4ED8-0065-4400-AAFE-D1E276BA7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527" y="1464415"/>
            <a:ext cx="8498286" cy="3048592"/>
          </a:xfrm>
          <a:prstGeom prst="rect">
            <a:avLst/>
          </a:prstGeom>
        </p:spPr>
      </p:pic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66899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3069292" y="6492875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649829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7" name="Google Shape;147;p2">
            <a:extLst>
              <a:ext uri="{FF2B5EF4-FFF2-40B4-BE49-F238E27FC236}">
                <a16:creationId xmlns:a16="http://schemas.microsoft.com/office/drawing/2014/main" id="{6EA1DBC1-A6D8-4B0D-8376-2A42A4948D9F}"/>
              </a:ext>
            </a:extLst>
          </p:cNvPr>
          <p:cNvSpPr/>
          <p:nvPr userDrawn="1"/>
        </p:nvSpPr>
        <p:spPr>
          <a:xfrm>
            <a:off x="7600334" y="1580535"/>
            <a:ext cx="1184789" cy="2426107"/>
          </a:xfrm>
          <a:prstGeom prst="rect">
            <a:avLst/>
          </a:prstGeom>
          <a:solidFill>
            <a:srgbClr val="FF0000">
              <a:alpha val="34509"/>
            </a:srgb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147;p2">
            <a:extLst>
              <a:ext uri="{FF2B5EF4-FFF2-40B4-BE49-F238E27FC236}">
                <a16:creationId xmlns:a16="http://schemas.microsoft.com/office/drawing/2014/main" id="{C5C4CA49-C59B-4B81-8CD6-1E56C19282A9}"/>
              </a:ext>
            </a:extLst>
          </p:cNvPr>
          <p:cNvSpPr/>
          <p:nvPr userDrawn="1"/>
        </p:nvSpPr>
        <p:spPr>
          <a:xfrm>
            <a:off x="7220133" y="4006644"/>
            <a:ext cx="802990" cy="457202"/>
          </a:xfrm>
          <a:prstGeom prst="rect">
            <a:avLst/>
          </a:prstGeom>
          <a:solidFill>
            <a:schemeClr val="accent2">
              <a:alpha val="34509"/>
            </a:schemeClr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47;p2">
            <a:extLst>
              <a:ext uri="{FF2B5EF4-FFF2-40B4-BE49-F238E27FC236}">
                <a16:creationId xmlns:a16="http://schemas.microsoft.com/office/drawing/2014/main" id="{3EDEF73B-C57D-4835-B26E-8D60E2C06F2B}"/>
              </a:ext>
            </a:extLst>
          </p:cNvPr>
          <p:cNvSpPr/>
          <p:nvPr userDrawn="1"/>
        </p:nvSpPr>
        <p:spPr>
          <a:xfrm>
            <a:off x="5782999" y="2988711"/>
            <a:ext cx="1814049" cy="1017934"/>
          </a:xfrm>
          <a:prstGeom prst="rect">
            <a:avLst/>
          </a:prstGeom>
          <a:solidFill>
            <a:srgbClr val="00B050">
              <a:alpha val="34509"/>
            </a:srgbClr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47;p2">
            <a:extLst>
              <a:ext uri="{FF2B5EF4-FFF2-40B4-BE49-F238E27FC236}">
                <a16:creationId xmlns:a16="http://schemas.microsoft.com/office/drawing/2014/main" id="{C0AA9062-5FB5-421C-8274-5E558B14735D}"/>
              </a:ext>
            </a:extLst>
          </p:cNvPr>
          <p:cNvSpPr/>
          <p:nvPr userDrawn="1"/>
        </p:nvSpPr>
        <p:spPr>
          <a:xfrm>
            <a:off x="5786285" y="1580535"/>
            <a:ext cx="1810764" cy="1408174"/>
          </a:xfrm>
          <a:prstGeom prst="rect">
            <a:avLst/>
          </a:prstGeom>
          <a:solidFill>
            <a:srgbClr val="FF0000">
              <a:alpha val="34509"/>
            </a:srgb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47;p2">
            <a:extLst>
              <a:ext uri="{FF2B5EF4-FFF2-40B4-BE49-F238E27FC236}">
                <a16:creationId xmlns:a16="http://schemas.microsoft.com/office/drawing/2014/main" id="{37F899F9-6668-F44B-65DC-3C77A2283281}"/>
              </a:ext>
            </a:extLst>
          </p:cNvPr>
          <p:cNvSpPr/>
          <p:nvPr userDrawn="1"/>
        </p:nvSpPr>
        <p:spPr>
          <a:xfrm>
            <a:off x="472967" y="1580532"/>
            <a:ext cx="5313318" cy="1175280"/>
          </a:xfrm>
          <a:prstGeom prst="rect">
            <a:avLst/>
          </a:prstGeom>
          <a:solidFill>
            <a:srgbClr val="FF0000">
              <a:alpha val="34509"/>
            </a:srgbClr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47;p2">
            <a:extLst>
              <a:ext uri="{FF2B5EF4-FFF2-40B4-BE49-F238E27FC236}">
                <a16:creationId xmlns:a16="http://schemas.microsoft.com/office/drawing/2014/main" id="{45DDEB75-404A-55E5-7F6E-F4E1A659E226}"/>
              </a:ext>
            </a:extLst>
          </p:cNvPr>
          <p:cNvSpPr/>
          <p:nvPr userDrawn="1"/>
        </p:nvSpPr>
        <p:spPr>
          <a:xfrm>
            <a:off x="483006" y="2755812"/>
            <a:ext cx="5296707" cy="1250833"/>
          </a:xfrm>
          <a:prstGeom prst="rect">
            <a:avLst/>
          </a:prstGeom>
          <a:solidFill>
            <a:srgbClr val="00B050">
              <a:alpha val="34509"/>
            </a:srgbClr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86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7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10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6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70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9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5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02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45CB-3BE1-420B-9F82-E7405B718418}" type="datetimeFigureOut">
              <a:rPr kumimoji="1" lang="ja-JP" altLang="en-US" smtClean="0"/>
              <a:t>2022/8/12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4153-9330-4930-A4C3-FE1B7177C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76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18394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4;p2">
            <a:extLst>
              <a:ext uri="{FF2B5EF4-FFF2-40B4-BE49-F238E27FC236}">
                <a16:creationId xmlns:a16="http://schemas.microsoft.com/office/drawing/2014/main" id="{E3CBF6F7-E3FB-4C88-BB58-E2515A9EE4EA}"/>
              </a:ext>
            </a:extLst>
          </p:cNvPr>
          <p:cNvSpPr txBox="1"/>
          <p:nvPr/>
        </p:nvSpPr>
        <p:spPr>
          <a:xfrm>
            <a:off x="165848" y="131153"/>
            <a:ext cx="5950879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〇〇病院　</a:t>
            </a:r>
            <a:r>
              <a:rPr lang="ja-JP" altLang="en-US" sz="1800" dirty="0">
                <a:latin typeface="Calibri"/>
                <a:ea typeface="Calibri"/>
                <a:cs typeface="Calibri"/>
                <a:sym typeface="Calibri"/>
              </a:rPr>
              <a:t>〇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月〇日ゾーニングマップ</a:t>
            </a:r>
            <a:r>
              <a:rPr kumimoji="0" lang="ja-JP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（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16:00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時点</a:t>
            </a:r>
            <a:r>
              <a:rPr kumimoji="0" lang="ja-JP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）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46;p2">
            <a:extLst>
              <a:ext uri="{FF2B5EF4-FFF2-40B4-BE49-F238E27FC236}">
                <a16:creationId xmlns:a16="http://schemas.microsoft.com/office/drawing/2014/main" id="{F1A31303-ED75-45DD-B3FA-EBE1DCE8034B}"/>
              </a:ext>
            </a:extLst>
          </p:cNvPr>
          <p:cNvSpPr/>
          <p:nvPr/>
        </p:nvSpPr>
        <p:spPr>
          <a:xfrm>
            <a:off x="175030" y="4339276"/>
            <a:ext cx="2790149" cy="1906849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陽性者（経過観察期間）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kumimoji="0" lang="zh-TW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陽性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週間経過後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　症状持続（隔離中）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◆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疑い症例者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>
              <a:buSzPts val="1600"/>
              <a:defRPr/>
            </a:pPr>
            <a:r>
              <a:rPr lang="ja-JP" altLang="en-US" sz="16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濃厚接触者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　陰性者と陽性治癒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注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陽性者と陽性治癒者は患者健康記録表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tabLst/>
              <a:defRPr/>
            </a:pPr>
            <a:r>
              <a:rPr lang="ja-JP" altLang="en-US" sz="1050" dirty="0">
                <a:latin typeface="Calibri"/>
                <a:ea typeface="Calibri"/>
                <a:cs typeface="Calibri"/>
                <a:sym typeface="Calibri"/>
              </a:rPr>
              <a:t>　　　の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番号数字、濃厚接触者は人数数字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53;p2">
            <a:extLst>
              <a:ext uri="{FF2B5EF4-FFF2-40B4-BE49-F238E27FC236}">
                <a16:creationId xmlns:a16="http://schemas.microsoft.com/office/drawing/2014/main" id="{E8E59DBD-FA5A-48AD-935A-1AFB9ED457A5}"/>
              </a:ext>
            </a:extLst>
          </p:cNvPr>
          <p:cNvSpPr/>
          <p:nvPr/>
        </p:nvSpPr>
        <p:spPr>
          <a:xfrm>
            <a:off x="7259386" y="4121666"/>
            <a:ext cx="314509" cy="327271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53;p2">
            <a:extLst>
              <a:ext uri="{FF2B5EF4-FFF2-40B4-BE49-F238E27FC236}">
                <a16:creationId xmlns:a16="http://schemas.microsoft.com/office/drawing/2014/main" id="{E27E6811-04E4-4DD6-BCFC-278CA454FAB1}"/>
              </a:ext>
            </a:extLst>
          </p:cNvPr>
          <p:cNvSpPr/>
          <p:nvPr/>
        </p:nvSpPr>
        <p:spPr>
          <a:xfrm rot="5400000">
            <a:off x="3971789" y="3245471"/>
            <a:ext cx="630527" cy="374621"/>
          </a:xfrm>
          <a:prstGeom prst="rect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56;p2">
            <a:extLst>
              <a:ext uri="{FF2B5EF4-FFF2-40B4-BE49-F238E27FC236}">
                <a16:creationId xmlns:a16="http://schemas.microsoft.com/office/drawing/2014/main" id="{F6B003D0-8A82-4F4F-BB68-5C3CB0D2FC01}"/>
              </a:ext>
            </a:extLst>
          </p:cNvPr>
          <p:cNvSpPr/>
          <p:nvPr/>
        </p:nvSpPr>
        <p:spPr>
          <a:xfrm>
            <a:off x="1742340" y="1748582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9" name="Google Shape;156;p2">
            <a:extLst>
              <a:ext uri="{FF2B5EF4-FFF2-40B4-BE49-F238E27FC236}">
                <a16:creationId xmlns:a16="http://schemas.microsoft.com/office/drawing/2014/main" id="{CF9F091D-0714-4419-AF6F-99A4051AF7C9}"/>
              </a:ext>
            </a:extLst>
          </p:cNvPr>
          <p:cNvSpPr/>
          <p:nvPr/>
        </p:nvSpPr>
        <p:spPr>
          <a:xfrm>
            <a:off x="1749056" y="2281052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20" name="Google Shape;156;p2">
            <a:extLst>
              <a:ext uri="{FF2B5EF4-FFF2-40B4-BE49-F238E27FC236}">
                <a16:creationId xmlns:a16="http://schemas.microsoft.com/office/drawing/2014/main" id="{F89A474D-30A7-4AEC-945F-C007C5D72CA0}"/>
              </a:ext>
            </a:extLst>
          </p:cNvPr>
          <p:cNvSpPr/>
          <p:nvPr/>
        </p:nvSpPr>
        <p:spPr>
          <a:xfrm>
            <a:off x="2003698" y="2281052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1C09E1D-605A-4624-BE6E-1D622AA5FD9F}"/>
              </a:ext>
            </a:extLst>
          </p:cNvPr>
          <p:cNvSpPr txBox="1"/>
          <p:nvPr/>
        </p:nvSpPr>
        <p:spPr>
          <a:xfrm>
            <a:off x="125984" y="619916"/>
            <a:ext cx="5990743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</a:t>
            </a:r>
            <a:r>
              <a:rPr kumimoji="1" lang="ja-JP" altLang="en-US" dirty="0"/>
              <a:t>４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階フロア全体をイエロー、陽性患者の部屋をレッドと定義、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・疑い症例が出た部屋は結果出るまで原則レッドゾーンとして対応する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②は４階専用として、レッド利用後は消毒完了まで使用中止とする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441177F-8DC8-4332-826D-586D5EAEA42A}"/>
              </a:ext>
            </a:extLst>
          </p:cNvPr>
          <p:cNvSpPr txBox="1"/>
          <p:nvPr/>
        </p:nvSpPr>
        <p:spPr>
          <a:xfrm>
            <a:off x="3996706" y="2780628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①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A20FAA6-7BB0-4384-97D0-DE602062F14A}"/>
              </a:ext>
            </a:extLst>
          </p:cNvPr>
          <p:cNvSpPr txBox="1"/>
          <p:nvPr/>
        </p:nvSpPr>
        <p:spPr>
          <a:xfrm>
            <a:off x="6626323" y="41776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②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5C2DB1-918A-47EF-9270-A21A94FDC018}"/>
              </a:ext>
            </a:extLst>
          </p:cNvPr>
          <p:cNvSpPr txBox="1"/>
          <p:nvPr/>
        </p:nvSpPr>
        <p:spPr>
          <a:xfrm>
            <a:off x="7646275" y="96696"/>
            <a:ext cx="80021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４階</a:t>
            </a:r>
          </a:p>
        </p:txBody>
      </p:sp>
      <p:sp>
        <p:nvSpPr>
          <p:cNvPr id="44" name="Google Shape;155;p2">
            <a:extLst>
              <a:ext uri="{FF2B5EF4-FFF2-40B4-BE49-F238E27FC236}">
                <a16:creationId xmlns:a16="http://schemas.microsoft.com/office/drawing/2014/main" id="{27AF280C-2958-4DEB-AAAB-EF17D1C6A8A8}"/>
              </a:ext>
            </a:extLst>
          </p:cNvPr>
          <p:cNvSpPr/>
          <p:nvPr/>
        </p:nvSpPr>
        <p:spPr>
          <a:xfrm>
            <a:off x="3026661" y="4793643"/>
            <a:ext cx="2544742" cy="1798665"/>
          </a:xfrm>
          <a:prstGeom prst="wedgeRoundRectCallout">
            <a:avLst>
              <a:gd name="adj1" fmla="val -22683"/>
              <a:gd name="adj2" fmla="val -4798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経過観察中（</a:t>
            </a:r>
            <a:r>
              <a:rPr kumimoji="0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9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名）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⑪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【106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12/27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）、咳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【87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12/27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）、なし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⑬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【85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12/28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）、なし</a:t>
            </a:r>
            <a:endParaRPr kumimoji="0" lang="en-US" altLang="ja-JP" sz="1050" b="0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⑭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【91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12/29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）、なし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⑮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【88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12/31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37.9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⑯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【73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歳・男性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1/2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）、酸素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3ℓ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⑰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【84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1/2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）、酸素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1ℓ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咳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⑱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【95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1/2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37.7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⑲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【78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1/2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）、なし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  <p:sp>
        <p:nvSpPr>
          <p:cNvPr id="54" name="Google Shape;156;p2">
            <a:extLst>
              <a:ext uri="{FF2B5EF4-FFF2-40B4-BE49-F238E27FC236}">
                <a16:creationId xmlns:a16="http://schemas.microsoft.com/office/drawing/2014/main" id="{03A0E4DA-5CA1-439A-A776-F03A6576A4E8}"/>
              </a:ext>
            </a:extLst>
          </p:cNvPr>
          <p:cNvSpPr/>
          <p:nvPr/>
        </p:nvSpPr>
        <p:spPr>
          <a:xfrm>
            <a:off x="4059261" y="1776590"/>
            <a:ext cx="177284" cy="1746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57" name="Google Shape;156;p2">
            <a:extLst>
              <a:ext uri="{FF2B5EF4-FFF2-40B4-BE49-F238E27FC236}">
                <a16:creationId xmlns:a16="http://schemas.microsoft.com/office/drawing/2014/main" id="{F79993AA-AE7B-45B0-A6F0-4EDA586F8745}"/>
              </a:ext>
            </a:extLst>
          </p:cNvPr>
          <p:cNvSpPr/>
          <p:nvPr/>
        </p:nvSpPr>
        <p:spPr>
          <a:xfrm>
            <a:off x="7088098" y="2253835"/>
            <a:ext cx="177284" cy="1746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81C1A48-F5C3-41E2-A7ED-9F1E85BADEDE}"/>
              </a:ext>
            </a:extLst>
          </p:cNvPr>
          <p:cNvSpPr txBox="1"/>
          <p:nvPr/>
        </p:nvSpPr>
        <p:spPr>
          <a:xfrm>
            <a:off x="7372830" y="4511016"/>
            <a:ext cx="1566001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u="sng" dirty="0"/>
              <a:t>33</a:t>
            </a:r>
            <a:r>
              <a:rPr kumimoji="1" lang="ja-JP" altLang="en-US" u="sng" dirty="0"/>
              <a:t>名</a:t>
            </a:r>
            <a:r>
              <a:rPr kumimoji="1" lang="en-US" altLang="ja-JP" u="sng" dirty="0"/>
              <a:t>/</a:t>
            </a:r>
            <a:r>
              <a:rPr kumimoji="1" lang="en-US" altLang="ja-JP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47</a:t>
            </a:r>
            <a:r>
              <a:rPr kumimoji="1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床</a:t>
            </a:r>
            <a:r>
              <a:rPr kumimoji="1" lang="en-US" altLang="ja-JP" sz="1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(1/14)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dirty="0"/>
              <a:t>経過観察中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：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9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名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dirty="0"/>
              <a:t>症状継続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：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5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名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濃厚接触者：</a:t>
            </a:r>
            <a:r>
              <a:rPr kumimoji="1" lang="en-US" altLang="ja-JP" dirty="0"/>
              <a:t>6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名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疑い患者：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名</a:t>
            </a:r>
          </a:p>
        </p:txBody>
      </p:sp>
      <p:sp>
        <p:nvSpPr>
          <p:cNvPr id="59" name="Google Shape;156;p2">
            <a:extLst>
              <a:ext uri="{FF2B5EF4-FFF2-40B4-BE49-F238E27FC236}">
                <a16:creationId xmlns:a16="http://schemas.microsoft.com/office/drawing/2014/main" id="{316CB913-8174-4949-B386-3DC6E2C2A9DA}"/>
              </a:ext>
            </a:extLst>
          </p:cNvPr>
          <p:cNvSpPr/>
          <p:nvPr/>
        </p:nvSpPr>
        <p:spPr>
          <a:xfrm>
            <a:off x="6751366" y="1748582"/>
            <a:ext cx="177284" cy="1746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56;p2">
            <a:extLst>
              <a:ext uri="{FF2B5EF4-FFF2-40B4-BE49-F238E27FC236}">
                <a16:creationId xmlns:a16="http://schemas.microsoft.com/office/drawing/2014/main" id="{EF6A9DDF-E85B-4118-8B80-73A24C3DE993}"/>
              </a:ext>
            </a:extLst>
          </p:cNvPr>
          <p:cNvSpPr/>
          <p:nvPr/>
        </p:nvSpPr>
        <p:spPr>
          <a:xfrm>
            <a:off x="4071090" y="2199342"/>
            <a:ext cx="177284" cy="1746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156;p2">
            <a:extLst>
              <a:ext uri="{FF2B5EF4-FFF2-40B4-BE49-F238E27FC236}">
                <a16:creationId xmlns:a16="http://schemas.microsoft.com/office/drawing/2014/main" id="{0738418D-365A-4C9D-A685-E8B094BD3A0D}"/>
              </a:ext>
            </a:extLst>
          </p:cNvPr>
          <p:cNvSpPr/>
          <p:nvPr/>
        </p:nvSpPr>
        <p:spPr>
          <a:xfrm>
            <a:off x="2016480" y="1748582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156;p2">
            <a:extLst>
              <a:ext uri="{FF2B5EF4-FFF2-40B4-BE49-F238E27FC236}">
                <a16:creationId xmlns:a16="http://schemas.microsoft.com/office/drawing/2014/main" id="{697A8E47-F6C9-48F1-BDF0-D7803AFF0360}"/>
              </a:ext>
            </a:extLst>
          </p:cNvPr>
          <p:cNvSpPr/>
          <p:nvPr/>
        </p:nvSpPr>
        <p:spPr>
          <a:xfrm>
            <a:off x="2335311" y="1758915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altLang="ja-JP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7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156;p2">
            <a:extLst>
              <a:ext uri="{FF2B5EF4-FFF2-40B4-BE49-F238E27FC236}">
                <a16:creationId xmlns:a16="http://schemas.microsoft.com/office/drawing/2014/main" id="{A345D9E1-43A7-416F-86EB-86160F5697AD}"/>
              </a:ext>
            </a:extLst>
          </p:cNvPr>
          <p:cNvSpPr/>
          <p:nvPr/>
        </p:nvSpPr>
        <p:spPr>
          <a:xfrm>
            <a:off x="7342740" y="2253835"/>
            <a:ext cx="177284" cy="1746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156;p2">
            <a:extLst>
              <a:ext uri="{FF2B5EF4-FFF2-40B4-BE49-F238E27FC236}">
                <a16:creationId xmlns:a16="http://schemas.microsoft.com/office/drawing/2014/main" id="{EA2426D5-D761-46C0-BACE-9A8ADAAB9ADA}"/>
              </a:ext>
            </a:extLst>
          </p:cNvPr>
          <p:cNvSpPr/>
          <p:nvPr/>
        </p:nvSpPr>
        <p:spPr>
          <a:xfrm>
            <a:off x="7104060" y="1749836"/>
            <a:ext cx="177284" cy="1746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156;p2">
            <a:extLst>
              <a:ext uri="{FF2B5EF4-FFF2-40B4-BE49-F238E27FC236}">
                <a16:creationId xmlns:a16="http://schemas.microsoft.com/office/drawing/2014/main" id="{06EBED9A-0F03-4A91-8D0E-08EF3F91176C}"/>
              </a:ext>
            </a:extLst>
          </p:cNvPr>
          <p:cNvSpPr/>
          <p:nvPr/>
        </p:nvSpPr>
        <p:spPr>
          <a:xfrm>
            <a:off x="7375262" y="1758888"/>
            <a:ext cx="177284" cy="174600"/>
          </a:xfrm>
          <a:prstGeom prst="ellipse">
            <a:avLst/>
          </a:prstGeom>
          <a:solidFill>
            <a:srgbClr val="FF99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156;p2">
            <a:extLst>
              <a:ext uri="{FF2B5EF4-FFF2-40B4-BE49-F238E27FC236}">
                <a16:creationId xmlns:a16="http://schemas.microsoft.com/office/drawing/2014/main" id="{E725D120-7552-4960-9590-58BA2A4311B0}"/>
              </a:ext>
            </a:extLst>
          </p:cNvPr>
          <p:cNvSpPr/>
          <p:nvPr/>
        </p:nvSpPr>
        <p:spPr>
          <a:xfrm>
            <a:off x="8269210" y="3492524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13</a:t>
            </a:r>
          </a:p>
        </p:txBody>
      </p:sp>
      <p:sp>
        <p:nvSpPr>
          <p:cNvPr id="77" name="Google Shape;156;p2">
            <a:extLst>
              <a:ext uri="{FF2B5EF4-FFF2-40B4-BE49-F238E27FC236}">
                <a16:creationId xmlns:a16="http://schemas.microsoft.com/office/drawing/2014/main" id="{1A0F0DC7-61F4-47D1-BB09-EF9A74E53897}"/>
              </a:ext>
            </a:extLst>
          </p:cNvPr>
          <p:cNvSpPr/>
          <p:nvPr/>
        </p:nvSpPr>
        <p:spPr>
          <a:xfrm>
            <a:off x="8277289" y="2853722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15</a:t>
            </a:r>
          </a:p>
        </p:txBody>
      </p:sp>
      <p:sp>
        <p:nvSpPr>
          <p:cNvPr id="47" name="Google Shape;156;p2">
            <a:extLst>
              <a:ext uri="{FF2B5EF4-FFF2-40B4-BE49-F238E27FC236}">
                <a16:creationId xmlns:a16="http://schemas.microsoft.com/office/drawing/2014/main" id="{83CDBCC4-9A92-4D67-9A0A-9BD84E788C5E}"/>
              </a:ext>
            </a:extLst>
          </p:cNvPr>
          <p:cNvSpPr/>
          <p:nvPr/>
        </p:nvSpPr>
        <p:spPr>
          <a:xfrm>
            <a:off x="8575378" y="3816310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  <p:sp>
        <p:nvSpPr>
          <p:cNvPr id="50" name="Google Shape;156;p2">
            <a:extLst>
              <a:ext uri="{FF2B5EF4-FFF2-40B4-BE49-F238E27FC236}">
                <a16:creationId xmlns:a16="http://schemas.microsoft.com/office/drawing/2014/main" id="{2EF0A9CC-4A84-48E2-AE14-FE1FCBB9D88E}"/>
              </a:ext>
            </a:extLst>
          </p:cNvPr>
          <p:cNvSpPr/>
          <p:nvPr/>
        </p:nvSpPr>
        <p:spPr>
          <a:xfrm>
            <a:off x="8269210" y="2235439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11</a:t>
            </a:r>
          </a:p>
        </p:txBody>
      </p:sp>
      <p:sp>
        <p:nvSpPr>
          <p:cNvPr id="51" name="Google Shape;156;p2">
            <a:extLst>
              <a:ext uri="{FF2B5EF4-FFF2-40B4-BE49-F238E27FC236}">
                <a16:creationId xmlns:a16="http://schemas.microsoft.com/office/drawing/2014/main" id="{88452891-75F9-46B8-A0A5-7FE659F1B5A1}"/>
              </a:ext>
            </a:extLst>
          </p:cNvPr>
          <p:cNvSpPr/>
          <p:nvPr/>
        </p:nvSpPr>
        <p:spPr>
          <a:xfrm>
            <a:off x="8446494" y="1634245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18</a:t>
            </a:r>
          </a:p>
        </p:txBody>
      </p:sp>
      <p:sp>
        <p:nvSpPr>
          <p:cNvPr id="62" name="Google Shape;156;p2">
            <a:extLst>
              <a:ext uri="{FF2B5EF4-FFF2-40B4-BE49-F238E27FC236}">
                <a16:creationId xmlns:a16="http://schemas.microsoft.com/office/drawing/2014/main" id="{5FA41591-A376-430F-8C4A-EFECEC4B6879}"/>
              </a:ext>
            </a:extLst>
          </p:cNvPr>
          <p:cNvSpPr/>
          <p:nvPr/>
        </p:nvSpPr>
        <p:spPr>
          <a:xfrm>
            <a:off x="8545186" y="3190530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16</a:t>
            </a:r>
          </a:p>
        </p:txBody>
      </p:sp>
      <p:sp>
        <p:nvSpPr>
          <p:cNvPr id="64" name="Google Shape;156;p2">
            <a:extLst>
              <a:ext uri="{FF2B5EF4-FFF2-40B4-BE49-F238E27FC236}">
                <a16:creationId xmlns:a16="http://schemas.microsoft.com/office/drawing/2014/main" id="{206EEB43-268B-4018-8BE3-77100B06770C}"/>
              </a:ext>
            </a:extLst>
          </p:cNvPr>
          <p:cNvSpPr/>
          <p:nvPr/>
        </p:nvSpPr>
        <p:spPr>
          <a:xfrm>
            <a:off x="8035565" y="1634245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156;p2">
            <a:extLst>
              <a:ext uri="{FF2B5EF4-FFF2-40B4-BE49-F238E27FC236}">
                <a16:creationId xmlns:a16="http://schemas.microsoft.com/office/drawing/2014/main" id="{A711E5B0-82BE-4C90-9D74-D423D06698FE}"/>
              </a:ext>
            </a:extLst>
          </p:cNvPr>
          <p:cNvSpPr/>
          <p:nvPr/>
        </p:nvSpPr>
        <p:spPr>
          <a:xfrm>
            <a:off x="8573282" y="2576283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56;p2">
            <a:extLst>
              <a:ext uri="{FF2B5EF4-FFF2-40B4-BE49-F238E27FC236}">
                <a16:creationId xmlns:a16="http://schemas.microsoft.com/office/drawing/2014/main" id="{48DD86DD-BCCA-4A32-9BB1-A2EB95EA1E84}"/>
              </a:ext>
            </a:extLst>
          </p:cNvPr>
          <p:cNvSpPr/>
          <p:nvPr/>
        </p:nvSpPr>
        <p:spPr>
          <a:xfrm>
            <a:off x="8446494" y="1982399"/>
            <a:ext cx="177284" cy="1746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17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E76100A-BFA5-45BD-86C7-924753F8F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148" y="2165815"/>
            <a:ext cx="573074" cy="37798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027DE1B-8B1E-489D-B03D-197129C98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499" y="2140740"/>
            <a:ext cx="573074" cy="37798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257ED4D-C190-457E-8AA3-1121B5AEC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296" y="2131238"/>
            <a:ext cx="573074" cy="377985"/>
          </a:xfrm>
          <a:prstGeom prst="rect">
            <a:avLst/>
          </a:prstGeom>
        </p:spPr>
      </p:pic>
      <p:sp>
        <p:nvSpPr>
          <p:cNvPr id="56" name="Google Shape;156;p2">
            <a:extLst>
              <a:ext uri="{FF2B5EF4-FFF2-40B4-BE49-F238E27FC236}">
                <a16:creationId xmlns:a16="http://schemas.microsoft.com/office/drawing/2014/main" id="{427178DF-858C-42C6-B453-6B751B83B71F}"/>
              </a:ext>
            </a:extLst>
          </p:cNvPr>
          <p:cNvSpPr/>
          <p:nvPr/>
        </p:nvSpPr>
        <p:spPr>
          <a:xfrm>
            <a:off x="831880" y="2275370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156;p2">
            <a:extLst>
              <a:ext uri="{FF2B5EF4-FFF2-40B4-BE49-F238E27FC236}">
                <a16:creationId xmlns:a16="http://schemas.microsoft.com/office/drawing/2014/main" id="{95871EF2-DF63-4C79-8193-9B79D6EE5FD4}"/>
              </a:ext>
            </a:extLst>
          </p:cNvPr>
          <p:cNvSpPr/>
          <p:nvPr/>
        </p:nvSpPr>
        <p:spPr>
          <a:xfrm>
            <a:off x="543358" y="1725058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156;p2">
            <a:extLst>
              <a:ext uri="{FF2B5EF4-FFF2-40B4-BE49-F238E27FC236}">
                <a16:creationId xmlns:a16="http://schemas.microsoft.com/office/drawing/2014/main" id="{7BC1FFD4-A27F-4E90-A610-F22FD2012A13}"/>
              </a:ext>
            </a:extLst>
          </p:cNvPr>
          <p:cNvSpPr/>
          <p:nvPr/>
        </p:nvSpPr>
        <p:spPr>
          <a:xfrm>
            <a:off x="521017" y="2262395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156;p2">
            <a:extLst>
              <a:ext uri="{FF2B5EF4-FFF2-40B4-BE49-F238E27FC236}">
                <a16:creationId xmlns:a16="http://schemas.microsoft.com/office/drawing/2014/main" id="{C7AED71F-7C94-45BB-AC98-713E6C10406E}"/>
              </a:ext>
            </a:extLst>
          </p:cNvPr>
          <p:cNvSpPr/>
          <p:nvPr/>
        </p:nvSpPr>
        <p:spPr>
          <a:xfrm>
            <a:off x="828154" y="1725058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156;p2">
            <a:extLst>
              <a:ext uri="{FF2B5EF4-FFF2-40B4-BE49-F238E27FC236}">
                <a16:creationId xmlns:a16="http://schemas.microsoft.com/office/drawing/2014/main" id="{669CFC27-6A02-4E81-9D6D-75E8F345F48E}"/>
              </a:ext>
            </a:extLst>
          </p:cNvPr>
          <p:cNvSpPr/>
          <p:nvPr/>
        </p:nvSpPr>
        <p:spPr>
          <a:xfrm>
            <a:off x="1136329" y="1729675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156;p2">
            <a:extLst>
              <a:ext uri="{FF2B5EF4-FFF2-40B4-BE49-F238E27FC236}">
                <a16:creationId xmlns:a16="http://schemas.microsoft.com/office/drawing/2014/main" id="{91E29B1E-F13E-4EEE-99F6-D6C69615162C}"/>
              </a:ext>
            </a:extLst>
          </p:cNvPr>
          <p:cNvSpPr/>
          <p:nvPr/>
        </p:nvSpPr>
        <p:spPr>
          <a:xfrm>
            <a:off x="1131362" y="2271494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156;p2">
            <a:extLst>
              <a:ext uri="{FF2B5EF4-FFF2-40B4-BE49-F238E27FC236}">
                <a16:creationId xmlns:a16="http://schemas.microsoft.com/office/drawing/2014/main" id="{CD90899A-1972-4EB1-8597-60F15DD1A1D1}"/>
              </a:ext>
            </a:extLst>
          </p:cNvPr>
          <p:cNvSpPr/>
          <p:nvPr/>
        </p:nvSpPr>
        <p:spPr>
          <a:xfrm>
            <a:off x="1421125" y="1725058"/>
            <a:ext cx="177284" cy="174600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155;p2">
            <a:extLst>
              <a:ext uri="{FF2B5EF4-FFF2-40B4-BE49-F238E27FC236}">
                <a16:creationId xmlns:a16="http://schemas.microsoft.com/office/drawing/2014/main" id="{4CEE3B1E-4938-4384-801A-E7EA2E801FC4}"/>
              </a:ext>
            </a:extLst>
          </p:cNvPr>
          <p:cNvSpPr/>
          <p:nvPr/>
        </p:nvSpPr>
        <p:spPr>
          <a:xfrm>
            <a:off x="5795494" y="5713013"/>
            <a:ext cx="2762492" cy="1065051"/>
          </a:xfrm>
          <a:prstGeom prst="wedgeRoundRectCallout">
            <a:avLst>
              <a:gd name="adj1" fmla="val -22683"/>
              <a:gd name="adj2" fmla="val -4798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en-US" altLang="ja-JP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</a:t>
            </a:r>
            <a:r>
              <a:rPr lang="ja-JP" altLang="en-US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</a:t>
            </a:r>
            <a:r>
              <a:rPr lang="en-US" altLang="ja-JP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lang="ja-JP" altLang="en-US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症状継続者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（</a:t>
            </a:r>
            <a:r>
              <a:rPr lang="ja-JP" altLang="en-US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５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名）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③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【83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歳・男性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12/14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37.8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℃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⑥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【68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歳・男性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12/18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38.5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℃</a:t>
            </a:r>
            <a:endParaRPr kumimoji="0" lang="en-US" altLang="ja-JP" sz="1050" b="0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【86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歳・男性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12/22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）、咳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⑨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【68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歳・男性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12/24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）、酸素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1ℓ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　咳</a:t>
            </a: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⑩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【80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歳・女性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】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陽性判定（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12/24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）、酸素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3ℓ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alibri"/>
              <a:sym typeface="Calibri"/>
            </a:endParaRP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B81DF8F9-DA34-49E5-94C7-14AA0C48E05F}"/>
              </a:ext>
            </a:extLst>
          </p:cNvPr>
          <p:cNvSpPr/>
          <p:nvPr/>
        </p:nvSpPr>
        <p:spPr>
          <a:xfrm>
            <a:off x="6891241" y="974099"/>
            <a:ext cx="1463084" cy="436945"/>
          </a:xfrm>
          <a:prstGeom prst="wedgeRoundRectCallout">
            <a:avLst>
              <a:gd name="adj1" fmla="val 42301"/>
              <a:gd name="adj2" fmla="val 9820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050" dirty="0">
                <a:solidFill>
                  <a:srgbClr val="000000"/>
                </a:solidFill>
                <a:latin typeface="Arial"/>
                <a:ea typeface="ＭＳ Ｐゴシック" panose="020B0600070205080204" pitchFamily="50" charset="-128"/>
              </a:rPr>
              <a:t>1/13 </a:t>
            </a:r>
            <a:r>
              <a:rPr kumimoji="1" lang="ja-JP" altLang="en-US" sz="1050" dirty="0">
                <a:solidFill>
                  <a:srgbClr val="000000"/>
                </a:solidFill>
                <a:latin typeface="Arial"/>
                <a:ea typeface="ＭＳ Ｐゴシック" panose="020B0600070205080204" pitchFamily="50" charset="-128"/>
              </a:rPr>
              <a:t>５</a:t>
            </a:r>
            <a:r>
              <a: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+mn-cs"/>
                <a:sym typeface="Arial"/>
              </a:rPr>
              <a:t>F</a:t>
            </a:r>
            <a:r>
              <a:rPr kumimoji="1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+mn-cs"/>
                <a:sym typeface="Arial"/>
              </a:rPr>
              <a:t>より３名異動</a:t>
            </a:r>
            <a:endParaRPr kumimoji="1" lang="en-US" altLang="ja-JP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050" dirty="0">
                <a:solidFill>
                  <a:srgbClr val="000000"/>
                </a:solidFill>
                <a:latin typeface="Arial"/>
                <a:ea typeface="ＭＳ Ｐゴシック" panose="020B0600070205080204" pitchFamily="50" charset="-128"/>
              </a:rPr>
              <a:t>(</a:t>
            </a:r>
            <a:r>
              <a:rPr kumimoji="1" lang="ja-JP" altLang="en-US" sz="1050" dirty="0">
                <a:solidFill>
                  <a:srgbClr val="000000"/>
                </a:solidFill>
                <a:latin typeface="Arial"/>
                <a:ea typeface="ＭＳ Ｐゴシック" panose="020B0600070205080204" pitchFamily="50" charset="-128"/>
              </a:rPr>
              <a:t>　⑥⑦⑧　）</a:t>
            </a: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47EC57-E5B9-4E42-8ED9-B27617E4B6AC}"/>
              </a:ext>
            </a:extLst>
          </p:cNvPr>
          <p:cNvSpPr txBox="1"/>
          <p:nvPr/>
        </p:nvSpPr>
        <p:spPr>
          <a:xfrm>
            <a:off x="5903221" y="16512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◆</a:t>
            </a:r>
            <a:endParaRPr kumimoji="1" lang="ja-JP" altLang="en-US" sz="1800" dirty="0"/>
          </a:p>
        </p:txBody>
      </p:sp>
      <p:sp>
        <p:nvSpPr>
          <p:cNvPr id="97" name="Google Shape;156;p2">
            <a:extLst>
              <a:ext uri="{FF2B5EF4-FFF2-40B4-BE49-F238E27FC236}">
                <a16:creationId xmlns:a16="http://schemas.microsoft.com/office/drawing/2014/main" id="{7916C00B-5FBA-4079-957B-26E1889FFB01}"/>
              </a:ext>
            </a:extLst>
          </p:cNvPr>
          <p:cNvSpPr/>
          <p:nvPr/>
        </p:nvSpPr>
        <p:spPr>
          <a:xfrm>
            <a:off x="4347729" y="1765266"/>
            <a:ext cx="177284" cy="1746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</a:t>
            </a:r>
          </a:p>
        </p:txBody>
      </p:sp>
      <p:sp>
        <p:nvSpPr>
          <p:cNvPr id="98" name="Google Shape;156;p2">
            <a:extLst>
              <a:ext uri="{FF2B5EF4-FFF2-40B4-BE49-F238E27FC236}">
                <a16:creationId xmlns:a16="http://schemas.microsoft.com/office/drawing/2014/main" id="{4D2076F4-F971-4BEA-8FC7-17D558E0AC94}"/>
              </a:ext>
            </a:extLst>
          </p:cNvPr>
          <p:cNvSpPr/>
          <p:nvPr/>
        </p:nvSpPr>
        <p:spPr>
          <a:xfrm>
            <a:off x="4357041" y="2199342"/>
            <a:ext cx="177284" cy="1746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900" b="1" dirty="0">
                <a:latin typeface="Calibri"/>
                <a:ea typeface="Calibri"/>
                <a:cs typeface="Calibri"/>
                <a:sym typeface="Calibri"/>
              </a:rPr>
              <a:t>6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156;p2">
            <a:extLst>
              <a:ext uri="{FF2B5EF4-FFF2-40B4-BE49-F238E27FC236}">
                <a16:creationId xmlns:a16="http://schemas.microsoft.com/office/drawing/2014/main" id="{975FFAD8-8C1D-46A6-B581-B646BE5C481D}"/>
              </a:ext>
            </a:extLst>
          </p:cNvPr>
          <p:cNvSpPr/>
          <p:nvPr/>
        </p:nvSpPr>
        <p:spPr>
          <a:xfrm>
            <a:off x="4689266" y="1776590"/>
            <a:ext cx="177284" cy="1746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00" name="Google Shape;156;p2">
            <a:extLst>
              <a:ext uri="{FF2B5EF4-FFF2-40B4-BE49-F238E27FC236}">
                <a16:creationId xmlns:a16="http://schemas.microsoft.com/office/drawing/2014/main" id="{9D7E4A7B-5DFC-47DF-A135-B9E689E14A95}"/>
              </a:ext>
            </a:extLst>
          </p:cNvPr>
          <p:cNvSpPr/>
          <p:nvPr/>
        </p:nvSpPr>
        <p:spPr>
          <a:xfrm>
            <a:off x="4954889" y="2235736"/>
            <a:ext cx="177284" cy="1746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8FF5C27C-6E60-4099-9E43-1A54A7CA6919}"/>
              </a:ext>
            </a:extLst>
          </p:cNvPr>
          <p:cNvSpPr/>
          <p:nvPr/>
        </p:nvSpPr>
        <p:spPr>
          <a:xfrm>
            <a:off x="8345214" y="1142091"/>
            <a:ext cx="616581" cy="320202"/>
          </a:xfrm>
          <a:prstGeom prst="wedgeRoundRectCallout">
            <a:avLst>
              <a:gd name="adj1" fmla="val -23557"/>
              <a:gd name="adj2" fmla="val 93680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  <a:sym typeface="Arial"/>
              </a:rPr>
              <a:t>酸素３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/>
                <a:sym typeface="Calibri"/>
              </a:rPr>
              <a:t>ℓ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06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7D40689-F5B6-4FDE-A675-AC37A4B970A6}"/>
              </a:ext>
            </a:extLst>
          </p:cNvPr>
          <p:cNvSpPr txBox="1"/>
          <p:nvPr/>
        </p:nvSpPr>
        <p:spPr>
          <a:xfrm>
            <a:off x="186131" y="706837"/>
            <a:ext cx="466164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</a:t>
            </a:r>
            <a:r>
              <a:rPr kumimoji="1" lang="ja-JP" altLang="en-US" dirty="0"/>
              <a:t>交差感染防止のためにゲートイン・アウトを統一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・運用しながら手指消毒薬やごみ箱の位置を常に適正化</a:t>
            </a:r>
          </a:p>
        </p:txBody>
      </p:sp>
      <p:sp>
        <p:nvSpPr>
          <p:cNvPr id="10" name="Google Shape;144;p2">
            <a:extLst>
              <a:ext uri="{FF2B5EF4-FFF2-40B4-BE49-F238E27FC236}">
                <a16:creationId xmlns:a16="http://schemas.microsoft.com/office/drawing/2014/main" id="{1B6975DB-2C4A-4DD2-8776-52811FBD9B43}"/>
              </a:ext>
            </a:extLst>
          </p:cNvPr>
          <p:cNvSpPr txBox="1"/>
          <p:nvPr/>
        </p:nvSpPr>
        <p:spPr>
          <a:xfrm>
            <a:off x="186131" y="117446"/>
            <a:ext cx="7522469" cy="36929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４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階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】</a:t>
            </a: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ゾーニングエリアへの侵入・退出ルールと清潔・不潔物品配置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39;p1">
            <a:extLst>
              <a:ext uri="{FF2B5EF4-FFF2-40B4-BE49-F238E27FC236}">
                <a16:creationId xmlns:a16="http://schemas.microsoft.com/office/drawing/2014/main" id="{396793D3-AA2B-4600-BFA3-7AB5EAE75B89}"/>
              </a:ext>
            </a:extLst>
          </p:cNvPr>
          <p:cNvSpPr txBox="1"/>
          <p:nvPr/>
        </p:nvSpPr>
        <p:spPr>
          <a:xfrm>
            <a:off x="7803369" y="221302"/>
            <a:ext cx="1162754" cy="276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Ver.220801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EC61A8-04ED-4656-A702-A9C436B611B2}"/>
              </a:ext>
            </a:extLst>
          </p:cNvPr>
          <p:cNvSpPr txBox="1"/>
          <p:nvPr/>
        </p:nvSpPr>
        <p:spPr>
          <a:xfrm>
            <a:off x="324741" y="5039680"/>
            <a:ext cx="156966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【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清潔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・食事等の運搬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・非感染者搬入搬出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5A177A5-4943-4D51-A857-29EFB7DBF506}"/>
              </a:ext>
            </a:extLst>
          </p:cNvPr>
          <p:cNvCxnSpPr>
            <a:cxnSpLocks/>
          </p:cNvCxnSpPr>
          <p:nvPr/>
        </p:nvCxnSpPr>
        <p:spPr>
          <a:xfrm flipV="1">
            <a:off x="2897887" y="3228630"/>
            <a:ext cx="399711" cy="271824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9BD3EE9-E02E-4235-A58F-A120E4F7397B}"/>
              </a:ext>
            </a:extLst>
          </p:cNvPr>
          <p:cNvCxnSpPr>
            <a:cxnSpLocks/>
          </p:cNvCxnSpPr>
          <p:nvPr/>
        </p:nvCxnSpPr>
        <p:spPr>
          <a:xfrm flipH="1">
            <a:off x="6027989" y="3215635"/>
            <a:ext cx="47477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2DDBDE95-39B1-4C16-9742-9798103FA035}"/>
              </a:ext>
            </a:extLst>
          </p:cNvPr>
          <p:cNvCxnSpPr>
            <a:cxnSpLocks/>
          </p:cNvCxnSpPr>
          <p:nvPr/>
        </p:nvCxnSpPr>
        <p:spPr>
          <a:xfrm flipH="1">
            <a:off x="3205180" y="3518467"/>
            <a:ext cx="72701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吹き出し: 四角形 37">
            <a:extLst>
              <a:ext uri="{FF2B5EF4-FFF2-40B4-BE49-F238E27FC236}">
                <a16:creationId xmlns:a16="http://schemas.microsoft.com/office/drawing/2014/main" id="{7502558F-ED44-4238-9C35-6736CDD3EC74}"/>
              </a:ext>
            </a:extLst>
          </p:cNvPr>
          <p:cNvSpPr/>
          <p:nvPr/>
        </p:nvSpPr>
        <p:spPr>
          <a:xfrm>
            <a:off x="711446" y="1660378"/>
            <a:ext cx="1805508" cy="662351"/>
          </a:xfrm>
          <a:prstGeom prst="wedgeRectCallout">
            <a:avLst>
              <a:gd name="adj1" fmla="val 60729"/>
              <a:gd name="adj2" fmla="val 21700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・ここでＰＰＥ着衣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・清潔物品や使用前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　ＰＰＥはここへ置く</a:t>
            </a:r>
          </a:p>
        </p:txBody>
      </p:sp>
      <p:sp>
        <p:nvSpPr>
          <p:cNvPr id="39" name="吹き出し: 四角形 38">
            <a:extLst>
              <a:ext uri="{FF2B5EF4-FFF2-40B4-BE49-F238E27FC236}">
                <a16:creationId xmlns:a16="http://schemas.microsoft.com/office/drawing/2014/main" id="{FAF894D8-43F0-4E17-BAF1-8FA92B766A7E}"/>
              </a:ext>
            </a:extLst>
          </p:cNvPr>
          <p:cNvSpPr/>
          <p:nvPr/>
        </p:nvSpPr>
        <p:spPr>
          <a:xfrm>
            <a:off x="7742506" y="4097408"/>
            <a:ext cx="1284479" cy="427852"/>
          </a:xfrm>
          <a:prstGeom prst="wedgeRectCallout">
            <a:avLst>
              <a:gd name="adj1" fmla="val -65905"/>
              <a:gd name="adj2" fmla="val -62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汚染液体は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トイレから流す</a:t>
            </a:r>
          </a:p>
        </p:txBody>
      </p:sp>
      <p:sp>
        <p:nvSpPr>
          <p:cNvPr id="40" name="吹き出し: 四角形 39">
            <a:extLst>
              <a:ext uri="{FF2B5EF4-FFF2-40B4-BE49-F238E27FC236}">
                <a16:creationId xmlns:a16="http://schemas.microsoft.com/office/drawing/2014/main" id="{E55AEE80-D5A0-4CA2-BDB4-7A5A1761D953}"/>
              </a:ext>
            </a:extLst>
          </p:cNvPr>
          <p:cNvSpPr/>
          <p:nvPr/>
        </p:nvSpPr>
        <p:spPr>
          <a:xfrm>
            <a:off x="5003568" y="3706947"/>
            <a:ext cx="1719494" cy="643471"/>
          </a:xfrm>
          <a:prstGeom prst="wedgeRectCallout">
            <a:avLst>
              <a:gd name="adj1" fmla="val -85528"/>
              <a:gd name="adj2" fmla="val -7149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・ここでＰＰＥ脱衣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・汚染固形物はここへ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　廃棄（ＰＰＥ含む）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D72A5C-351C-4BEC-BCED-5704135E2B7D}"/>
              </a:ext>
            </a:extLst>
          </p:cNvPr>
          <p:cNvSpPr/>
          <p:nvPr/>
        </p:nvSpPr>
        <p:spPr>
          <a:xfrm>
            <a:off x="2640477" y="3533691"/>
            <a:ext cx="480907" cy="166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清潔</a:t>
            </a:r>
          </a:p>
        </p:txBody>
      </p:sp>
      <p:sp>
        <p:nvSpPr>
          <p:cNvPr id="46" name="吹き出し: 円形 45">
            <a:extLst>
              <a:ext uri="{FF2B5EF4-FFF2-40B4-BE49-F238E27FC236}">
                <a16:creationId xmlns:a16="http://schemas.microsoft.com/office/drawing/2014/main" id="{07CF1893-3BAF-462A-B2B8-5F29DCA9E78A}"/>
              </a:ext>
            </a:extLst>
          </p:cNvPr>
          <p:cNvSpPr/>
          <p:nvPr/>
        </p:nvSpPr>
        <p:spPr>
          <a:xfrm>
            <a:off x="1228833" y="3029226"/>
            <a:ext cx="1108842" cy="620111"/>
          </a:xfrm>
          <a:prstGeom prst="wedgeEllipseCallout">
            <a:avLst>
              <a:gd name="adj1" fmla="val 63828"/>
              <a:gd name="adj2" fmla="val 41002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  <a:sym typeface="Arial"/>
              </a:rPr>
              <a:t>侵入</a:t>
            </a:r>
          </a:p>
        </p:txBody>
      </p:sp>
      <p:sp>
        <p:nvSpPr>
          <p:cNvPr id="50" name="吹き出し: 円形 49">
            <a:extLst>
              <a:ext uri="{FF2B5EF4-FFF2-40B4-BE49-F238E27FC236}">
                <a16:creationId xmlns:a16="http://schemas.microsoft.com/office/drawing/2014/main" id="{BFD89426-3A6D-4871-949E-CD4BEDC2DCEB}"/>
              </a:ext>
            </a:extLst>
          </p:cNvPr>
          <p:cNvSpPr/>
          <p:nvPr/>
        </p:nvSpPr>
        <p:spPr>
          <a:xfrm>
            <a:off x="3961132" y="4097408"/>
            <a:ext cx="1108842" cy="620111"/>
          </a:xfrm>
          <a:prstGeom prst="wedgeEllipseCallout">
            <a:avLst>
              <a:gd name="adj1" fmla="val -55667"/>
              <a:gd name="adj2" fmla="val -99338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  <a:sym typeface="Arial"/>
              </a:rPr>
              <a:t>退出</a:t>
            </a:r>
          </a:p>
        </p:txBody>
      </p:sp>
      <p:sp>
        <p:nvSpPr>
          <p:cNvPr id="29" name="Google Shape;153;p2">
            <a:extLst>
              <a:ext uri="{FF2B5EF4-FFF2-40B4-BE49-F238E27FC236}">
                <a16:creationId xmlns:a16="http://schemas.microsoft.com/office/drawing/2014/main" id="{D073ABDF-48B7-4A1F-BF31-AF3995516B0B}"/>
              </a:ext>
            </a:extLst>
          </p:cNvPr>
          <p:cNvSpPr/>
          <p:nvPr/>
        </p:nvSpPr>
        <p:spPr>
          <a:xfrm rot="5400000">
            <a:off x="591231" y="4121793"/>
            <a:ext cx="1004396" cy="671955"/>
          </a:xfrm>
          <a:prstGeom prst="rect">
            <a:avLst/>
          </a:prstGeom>
          <a:noFill/>
          <a:ln w="571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61F4507-349B-4184-A583-C2BBD3B2A68C}"/>
              </a:ext>
            </a:extLst>
          </p:cNvPr>
          <p:cNvSpPr txBox="1"/>
          <p:nvPr/>
        </p:nvSpPr>
        <p:spPr>
          <a:xfrm>
            <a:off x="823015" y="3568084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①</a:t>
            </a:r>
          </a:p>
        </p:txBody>
      </p:sp>
      <p:sp>
        <p:nvSpPr>
          <p:cNvPr id="31" name="Google Shape;153;p2">
            <a:extLst>
              <a:ext uri="{FF2B5EF4-FFF2-40B4-BE49-F238E27FC236}">
                <a16:creationId xmlns:a16="http://schemas.microsoft.com/office/drawing/2014/main" id="{F6D9FFFA-66DB-462D-928D-BA0EA2D15F5F}"/>
              </a:ext>
            </a:extLst>
          </p:cNvPr>
          <p:cNvSpPr/>
          <p:nvPr/>
        </p:nvSpPr>
        <p:spPr>
          <a:xfrm>
            <a:off x="6044370" y="5586945"/>
            <a:ext cx="571892" cy="620111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9E6154B-CE19-4F19-B8DD-9A76D2C0CF6C}"/>
              </a:ext>
            </a:extLst>
          </p:cNvPr>
          <p:cNvSpPr txBox="1"/>
          <p:nvPr/>
        </p:nvSpPr>
        <p:spPr>
          <a:xfrm>
            <a:off x="6027989" y="6276883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②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F3B2EDA-6D96-4AEC-B8F8-19F53516730E}"/>
              </a:ext>
            </a:extLst>
          </p:cNvPr>
          <p:cNvSpPr txBox="1"/>
          <p:nvPr/>
        </p:nvSpPr>
        <p:spPr>
          <a:xfrm>
            <a:off x="4488947" y="5560725"/>
            <a:ext cx="141577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【</a:t>
            </a:r>
            <a:r>
              <a:rPr kumimoji="1" lang="ja-JP" altLang="en-US" sz="1200" dirty="0"/>
              <a:t>不潔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EV】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・廃棄物等移送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・陽性者搬入搬出</a:t>
            </a:r>
          </a:p>
        </p:txBody>
      </p:sp>
      <p:sp>
        <p:nvSpPr>
          <p:cNvPr id="45" name="吹き出し: 四角形 44">
            <a:extLst>
              <a:ext uri="{FF2B5EF4-FFF2-40B4-BE49-F238E27FC236}">
                <a16:creationId xmlns:a16="http://schemas.microsoft.com/office/drawing/2014/main" id="{65FD54FD-96D5-4C39-BC07-179B34A09D20}"/>
              </a:ext>
            </a:extLst>
          </p:cNvPr>
          <p:cNvSpPr/>
          <p:nvPr/>
        </p:nvSpPr>
        <p:spPr>
          <a:xfrm>
            <a:off x="6923338" y="1053708"/>
            <a:ext cx="2025598" cy="439867"/>
          </a:xfrm>
          <a:prstGeom prst="wedgeRectCallout">
            <a:avLst>
              <a:gd name="adj1" fmla="val -49874"/>
              <a:gd name="adj2" fmla="val 14502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大部屋には室内トイレ無し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→ポータブルトイレ設置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grpSp>
        <p:nvGrpSpPr>
          <p:cNvPr id="3" name="グラフィックス 35" descr="歩く 単色塗りつぶし">
            <a:extLst>
              <a:ext uri="{FF2B5EF4-FFF2-40B4-BE49-F238E27FC236}">
                <a16:creationId xmlns:a16="http://schemas.microsoft.com/office/drawing/2014/main" id="{24691AA7-CE05-4ADC-A723-1907A84C8698}"/>
              </a:ext>
            </a:extLst>
          </p:cNvPr>
          <p:cNvGrpSpPr/>
          <p:nvPr/>
        </p:nvGrpSpPr>
        <p:grpSpPr>
          <a:xfrm>
            <a:off x="2720780" y="3198793"/>
            <a:ext cx="225516" cy="36517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B7F019D3-9F6C-4D8E-9568-D629BB0417C7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8BD1A31-C766-48B4-A810-B5A2E9EC68F2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pic>
        <p:nvPicPr>
          <p:cNvPr id="37" name="グラフィックス 36" descr="歩く 単色塗りつぶし">
            <a:extLst>
              <a:ext uri="{FF2B5EF4-FFF2-40B4-BE49-F238E27FC236}">
                <a16:creationId xmlns:a16="http://schemas.microsoft.com/office/drawing/2014/main" id="{074D5A40-1465-4F11-BD2D-C48430499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3541581" y="3279459"/>
            <a:ext cx="339114" cy="369291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5EFAD3A-5202-453D-88CF-C43F5BB96DB4}"/>
              </a:ext>
            </a:extLst>
          </p:cNvPr>
          <p:cNvSpPr/>
          <p:nvPr/>
        </p:nvSpPr>
        <p:spPr>
          <a:xfrm rot="5400000">
            <a:off x="4010972" y="3385329"/>
            <a:ext cx="253170" cy="4107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51" name="吹き出し: 四角形 50">
            <a:extLst>
              <a:ext uri="{FF2B5EF4-FFF2-40B4-BE49-F238E27FC236}">
                <a16:creationId xmlns:a16="http://schemas.microsoft.com/office/drawing/2014/main" id="{AA33A8BF-7CAB-44D7-A2D8-26117E938E06}"/>
              </a:ext>
            </a:extLst>
          </p:cNvPr>
          <p:cNvSpPr/>
          <p:nvPr/>
        </p:nvSpPr>
        <p:spPr>
          <a:xfrm>
            <a:off x="2187649" y="5686011"/>
            <a:ext cx="2155269" cy="990467"/>
          </a:xfrm>
          <a:prstGeom prst="wedgeRectCallout">
            <a:avLst>
              <a:gd name="adj1" fmla="val 100586"/>
              <a:gd name="adj2" fmla="val -18185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部屋の詰所側へＰＰＥ在庫、</a:t>
            </a:r>
            <a:endParaRPr kumimoji="1" lang="en-US" altLang="ja-JP" sz="1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廊下側へ一時保管のリネンや廃棄物を置く。（袋二重で消毒処理してからグリーンゾーンへ持ち入ること）</a:t>
            </a:r>
            <a:endParaRPr kumimoji="1" lang="en-US" altLang="ja-JP" sz="1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53" name="矢印: 下カーブ 17">
            <a:extLst>
              <a:ext uri="{FF2B5EF4-FFF2-40B4-BE49-F238E27FC236}">
                <a16:creationId xmlns:a16="http://schemas.microsoft.com/office/drawing/2014/main" id="{E1A25FEE-26FA-49ED-B6CD-DFBD8BBB9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912" y="1877532"/>
            <a:ext cx="927732" cy="445197"/>
          </a:xfrm>
          <a:prstGeom prst="curvedDownArrow">
            <a:avLst>
              <a:gd name="adj1" fmla="val 25008"/>
              <a:gd name="adj2" fmla="val 50005"/>
              <a:gd name="adj3" fmla="val 25000"/>
            </a:avLst>
          </a:prstGeom>
          <a:solidFill>
            <a:srgbClr val="92D050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867"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18">
            <a:extLst>
              <a:ext uri="{FF2B5EF4-FFF2-40B4-BE49-F238E27FC236}">
                <a16:creationId xmlns:a16="http://schemas.microsoft.com/office/drawing/2014/main" id="{94118BDA-7BC9-49B7-88CA-BA09F3D29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004" y="2463209"/>
            <a:ext cx="1723549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  <a:cs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感染力低→感染力強の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順序で回ること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CBA5BE73-B5B3-413B-AC2E-F18CA59B95D6}"/>
              </a:ext>
            </a:extLst>
          </p:cNvPr>
          <p:cNvGrpSpPr>
            <a:grpSpLocks/>
          </p:cNvGrpSpPr>
          <p:nvPr/>
        </p:nvGrpSpPr>
        <p:grpSpPr bwMode="auto">
          <a:xfrm>
            <a:off x="6410830" y="3244612"/>
            <a:ext cx="225516" cy="238712"/>
            <a:chOff x="5" y="2"/>
            <a:chExt cx="763" cy="1389"/>
          </a:xfrm>
        </p:grpSpPr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D74F3CC3-ABBC-4D15-800E-F22BCD5E8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39"/>
              <a:ext cx="355" cy="64"/>
            </a:xfrm>
            <a:custGeom>
              <a:avLst/>
              <a:gdLst>
                <a:gd name="T0" fmla="*/ 0 w 21600"/>
                <a:gd name="T1" fmla="*/ 15236 h 21600"/>
                <a:gd name="T2" fmla="*/ 3204 w 21600"/>
                <a:gd name="T3" fmla="*/ 0 h 21600"/>
                <a:gd name="T4" fmla="*/ 21600 w 21600"/>
                <a:gd name="T5" fmla="*/ 0 h 21600"/>
                <a:gd name="T6" fmla="*/ 21600 w 21600"/>
                <a:gd name="T7" fmla="*/ 12921 h 21600"/>
                <a:gd name="T8" fmla="*/ 2997 w 21600"/>
                <a:gd name="T9" fmla="*/ 12921 h 21600"/>
                <a:gd name="T10" fmla="*/ 1826 w 21600"/>
                <a:gd name="T11" fmla="*/ 21600 h 21600"/>
                <a:gd name="T12" fmla="*/ 0 w 21600"/>
                <a:gd name="T13" fmla="*/ 1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5236"/>
                  </a:moveTo>
                  <a:cubicBezTo>
                    <a:pt x="1206" y="4821"/>
                    <a:pt x="1309" y="0"/>
                    <a:pt x="3204" y="0"/>
                  </a:cubicBezTo>
                  <a:cubicBezTo>
                    <a:pt x="3204" y="0"/>
                    <a:pt x="21600" y="0"/>
                    <a:pt x="21600" y="0"/>
                  </a:cubicBezTo>
                  <a:cubicBezTo>
                    <a:pt x="21600" y="0"/>
                    <a:pt x="21600" y="12921"/>
                    <a:pt x="21600" y="12921"/>
                  </a:cubicBezTo>
                  <a:cubicBezTo>
                    <a:pt x="21600" y="12921"/>
                    <a:pt x="2997" y="12921"/>
                    <a:pt x="2997" y="12921"/>
                  </a:cubicBezTo>
                  <a:cubicBezTo>
                    <a:pt x="2997" y="12921"/>
                    <a:pt x="1826" y="21600"/>
                    <a:pt x="1826" y="21600"/>
                  </a:cubicBezTo>
                  <a:cubicBezTo>
                    <a:pt x="1826" y="21600"/>
                    <a:pt x="0" y="15236"/>
                    <a:pt x="0" y="1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402FC903-36A5-4142-A68F-965446B4C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71"/>
              <a:ext cx="91" cy="110"/>
            </a:xfrm>
            <a:custGeom>
              <a:avLst/>
              <a:gdLst>
                <a:gd name="T0" fmla="*/ 11672 w 21600"/>
                <a:gd name="T1" fmla="*/ 0 h 21600"/>
                <a:gd name="T2" fmla="*/ 21600 w 21600"/>
                <a:gd name="T3" fmla="*/ 5148 h 21600"/>
                <a:gd name="T4" fmla="*/ 10062 w 21600"/>
                <a:gd name="T5" fmla="*/ 21376 h 21600"/>
                <a:gd name="T6" fmla="*/ 0 w 21600"/>
                <a:gd name="T7" fmla="*/ 16340 h 21600"/>
                <a:gd name="T8" fmla="*/ 1167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672" y="0"/>
                  </a:moveTo>
                  <a:cubicBezTo>
                    <a:pt x="14489" y="0"/>
                    <a:pt x="20661" y="2686"/>
                    <a:pt x="21600" y="5148"/>
                  </a:cubicBezTo>
                  <a:cubicBezTo>
                    <a:pt x="19588" y="8618"/>
                    <a:pt x="14087" y="16452"/>
                    <a:pt x="10062" y="21376"/>
                  </a:cubicBezTo>
                  <a:cubicBezTo>
                    <a:pt x="6708" y="21600"/>
                    <a:pt x="1073" y="18802"/>
                    <a:pt x="0" y="16340"/>
                  </a:cubicBezTo>
                  <a:cubicBezTo>
                    <a:pt x="0" y="16340"/>
                    <a:pt x="11672" y="0"/>
                    <a:pt x="11672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3C9A40AD-46E7-4F86-9C69-C563EFA59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392"/>
              <a:ext cx="562" cy="999"/>
            </a:xfrm>
            <a:custGeom>
              <a:avLst/>
              <a:gdLst>
                <a:gd name="T0" fmla="*/ 0 w 21600"/>
                <a:gd name="T1" fmla="*/ 3077 h 21600"/>
                <a:gd name="T2" fmla="*/ 1306 w 21600"/>
                <a:gd name="T3" fmla="*/ 1324 h 21600"/>
                <a:gd name="T4" fmla="*/ 10800 w 21600"/>
                <a:gd name="T5" fmla="*/ 0 h 21600"/>
                <a:gd name="T6" fmla="*/ 20577 w 21600"/>
                <a:gd name="T7" fmla="*/ 1471 h 21600"/>
                <a:gd name="T8" fmla="*/ 21600 w 21600"/>
                <a:gd name="T9" fmla="*/ 3077 h 21600"/>
                <a:gd name="T10" fmla="*/ 21600 w 21600"/>
                <a:gd name="T11" fmla="*/ 19835 h 21600"/>
                <a:gd name="T12" fmla="*/ 19945 w 21600"/>
                <a:gd name="T13" fmla="*/ 21122 h 21600"/>
                <a:gd name="T14" fmla="*/ 10800 w 21600"/>
                <a:gd name="T15" fmla="*/ 21600 h 21600"/>
                <a:gd name="T16" fmla="*/ 1938 w 21600"/>
                <a:gd name="T17" fmla="*/ 21171 h 21600"/>
                <a:gd name="T18" fmla="*/ 0 w 21600"/>
                <a:gd name="T19" fmla="*/ 19835 h 21600"/>
                <a:gd name="T20" fmla="*/ 0 w 21600"/>
                <a:gd name="T21" fmla="*/ 30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3077"/>
                  </a:moveTo>
                  <a:cubicBezTo>
                    <a:pt x="0" y="2366"/>
                    <a:pt x="370" y="1716"/>
                    <a:pt x="1306" y="1324"/>
                  </a:cubicBezTo>
                  <a:cubicBezTo>
                    <a:pt x="3506" y="368"/>
                    <a:pt x="7948" y="0"/>
                    <a:pt x="10800" y="0"/>
                  </a:cubicBezTo>
                  <a:cubicBezTo>
                    <a:pt x="13718" y="0"/>
                    <a:pt x="18247" y="343"/>
                    <a:pt x="20577" y="1471"/>
                  </a:cubicBezTo>
                  <a:cubicBezTo>
                    <a:pt x="21273" y="1802"/>
                    <a:pt x="21600" y="2415"/>
                    <a:pt x="21600" y="3077"/>
                  </a:cubicBezTo>
                  <a:cubicBezTo>
                    <a:pt x="21600" y="3077"/>
                    <a:pt x="21600" y="19835"/>
                    <a:pt x="21600" y="19835"/>
                  </a:cubicBezTo>
                  <a:cubicBezTo>
                    <a:pt x="21600" y="20423"/>
                    <a:pt x="21273" y="20938"/>
                    <a:pt x="19945" y="21122"/>
                  </a:cubicBezTo>
                  <a:cubicBezTo>
                    <a:pt x="17724" y="21453"/>
                    <a:pt x="13696" y="21600"/>
                    <a:pt x="10800" y="21600"/>
                  </a:cubicBezTo>
                  <a:cubicBezTo>
                    <a:pt x="8035" y="21600"/>
                    <a:pt x="4268" y="21551"/>
                    <a:pt x="1938" y="21171"/>
                  </a:cubicBezTo>
                  <a:cubicBezTo>
                    <a:pt x="784" y="20987"/>
                    <a:pt x="0" y="20399"/>
                    <a:pt x="0" y="19835"/>
                  </a:cubicBezTo>
                  <a:cubicBezTo>
                    <a:pt x="0" y="19835"/>
                    <a:pt x="0" y="3077"/>
                    <a:pt x="0" y="307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5DCD9A91-D325-406D-9E77-EF545331D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501"/>
              <a:ext cx="444" cy="1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021" y="18400"/>
                    <a:pt x="17324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4F7C69AA-1CBB-45E2-A29F-3D706DB27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606"/>
              <a:ext cx="429" cy="602"/>
            </a:xfrm>
            <a:custGeom>
              <a:avLst/>
              <a:gdLst>
                <a:gd name="T0" fmla="*/ 0 w 21600"/>
                <a:gd name="T1" fmla="*/ 9925 h 21600"/>
                <a:gd name="T2" fmla="*/ 2229 w 21600"/>
                <a:gd name="T3" fmla="*/ 2197 h 21600"/>
                <a:gd name="T4" fmla="*/ 10743 w 21600"/>
                <a:gd name="T5" fmla="*/ 0 h 21600"/>
                <a:gd name="T6" fmla="*/ 18971 w 21600"/>
                <a:gd name="T7" fmla="*/ 2197 h 21600"/>
                <a:gd name="T8" fmla="*/ 21486 w 21600"/>
                <a:gd name="T9" fmla="*/ 9925 h 21600"/>
                <a:gd name="T10" fmla="*/ 21486 w 21600"/>
                <a:gd name="T11" fmla="*/ 21010 h 21600"/>
                <a:gd name="T12" fmla="*/ 10743 w 21600"/>
                <a:gd name="T13" fmla="*/ 21600 h 21600"/>
                <a:gd name="T14" fmla="*/ 0 w 21600"/>
                <a:gd name="T15" fmla="*/ 21010 h 21600"/>
                <a:gd name="T16" fmla="*/ 0 w 21600"/>
                <a:gd name="T17" fmla="*/ 99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9925"/>
                  </a:moveTo>
                  <a:cubicBezTo>
                    <a:pt x="0" y="5756"/>
                    <a:pt x="314" y="3661"/>
                    <a:pt x="2229" y="2197"/>
                  </a:cubicBezTo>
                  <a:cubicBezTo>
                    <a:pt x="4143" y="753"/>
                    <a:pt x="7371" y="0"/>
                    <a:pt x="10743" y="0"/>
                  </a:cubicBezTo>
                  <a:cubicBezTo>
                    <a:pt x="13657" y="0"/>
                    <a:pt x="16714" y="753"/>
                    <a:pt x="18971" y="2197"/>
                  </a:cubicBezTo>
                  <a:cubicBezTo>
                    <a:pt x="21600" y="3885"/>
                    <a:pt x="21486" y="5614"/>
                    <a:pt x="21486" y="9925"/>
                  </a:cubicBezTo>
                  <a:cubicBezTo>
                    <a:pt x="21486" y="9925"/>
                    <a:pt x="21486" y="21010"/>
                    <a:pt x="21486" y="21010"/>
                  </a:cubicBezTo>
                  <a:cubicBezTo>
                    <a:pt x="18886" y="21336"/>
                    <a:pt x="14314" y="21600"/>
                    <a:pt x="10743" y="21600"/>
                  </a:cubicBezTo>
                  <a:cubicBezTo>
                    <a:pt x="7171" y="21600"/>
                    <a:pt x="2543" y="21336"/>
                    <a:pt x="0" y="21010"/>
                  </a:cubicBezTo>
                  <a:cubicBezTo>
                    <a:pt x="0" y="21010"/>
                    <a:pt x="0" y="9925"/>
                    <a:pt x="0" y="9925"/>
                  </a:cubicBezTo>
                </a:path>
              </a:pathLst>
            </a:custGeom>
            <a:solidFill>
              <a:srgbClr val="F5C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BF5ADFFF-342B-449F-ADE7-C265EEA1C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886"/>
              <a:ext cx="313" cy="52"/>
            </a:xfrm>
            <a:custGeom>
              <a:avLst/>
              <a:gdLst>
                <a:gd name="T0" fmla="*/ 2862 w 21600"/>
                <a:gd name="T1" fmla="*/ 2348 h 21600"/>
                <a:gd name="T2" fmla="*/ 18660 w 21600"/>
                <a:gd name="T3" fmla="*/ 1409 h 21600"/>
                <a:gd name="T4" fmla="*/ 18660 w 21600"/>
                <a:gd name="T5" fmla="*/ 19017 h 21600"/>
                <a:gd name="T6" fmla="*/ 2940 w 21600"/>
                <a:gd name="T7" fmla="*/ 19722 h 21600"/>
                <a:gd name="T8" fmla="*/ 2862 w 21600"/>
                <a:gd name="T9" fmla="*/ 23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62" y="2348"/>
                  </a:moveTo>
                  <a:cubicBezTo>
                    <a:pt x="5723" y="3522"/>
                    <a:pt x="16465" y="3052"/>
                    <a:pt x="18660" y="1409"/>
                  </a:cubicBezTo>
                  <a:cubicBezTo>
                    <a:pt x="20738" y="0"/>
                    <a:pt x="21600" y="16435"/>
                    <a:pt x="18660" y="19017"/>
                  </a:cubicBezTo>
                  <a:cubicBezTo>
                    <a:pt x="16465" y="20896"/>
                    <a:pt x="5763" y="21600"/>
                    <a:pt x="2940" y="19722"/>
                  </a:cubicBezTo>
                  <a:cubicBezTo>
                    <a:pt x="0" y="17843"/>
                    <a:pt x="823" y="1409"/>
                    <a:pt x="2862" y="2348"/>
                  </a:cubicBezTo>
                </a:path>
              </a:pathLst>
            </a:custGeom>
            <a:solidFill>
              <a:srgbClr val="D66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34492686-B947-44B9-BF10-CE1F81B7F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" y="768"/>
              <a:ext cx="59" cy="42"/>
            </a:xfrm>
            <a:custGeom>
              <a:avLst/>
              <a:gdLst>
                <a:gd name="T0" fmla="*/ 0 w 21600"/>
                <a:gd name="T1" fmla="*/ 1459 h 21600"/>
                <a:gd name="T2" fmla="*/ 20761 w 21600"/>
                <a:gd name="T3" fmla="*/ 1168 h 21600"/>
                <a:gd name="T4" fmla="*/ 1321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59"/>
                  </a:moveTo>
                  <a:cubicBezTo>
                    <a:pt x="6082" y="584"/>
                    <a:pt x="15518" y="0"/>
                    <a:pt x="20761" y="1168"/>
                  </a:cubicBezTo>
                  <a:cubicBezTo>
                    <a:pt x="21600" y="9924"/>
                    <a:pt x="17825" y="17805"/>
                    <a:pt x="1321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9BAAE2D-25EE-4E5B-9452-0DE9D6362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793"/>
              <a:ext cx="18" cy="6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31"/>
                    <a:pt x="16723" y="16800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70620E7F-083B-4961-A917-FCADEA65C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6800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94754F78-2F2A-49A5-8F92-4583B9BDF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765"/>
              <a:ext cx="29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F47F988A-2EFF-4BD6-B28B-3945A7B75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780"/>
              <a:ext cx="44" cy="69"/>
            </a:xfrm>
            <a:custGeom>
              <a:avLst/>
              <a:gdLst>
                <a:gd name="T0" fmla="*/ 277 w 21600"/>
                <a:gd name="T1" fmla="*/ 177 h 21600"/>
                <a:gd name="T2" fmla="*/ 21600 w 21600"/>
                <a:gd name="T3" fmla="*/ 708 h 21600"/>
                <a:gd name="T4" fmla="*/ 21600 w 21600"/>
                <a:gd name="T5" fmla="*/ 20715 h 21600"/>
                <a:gd name="T6" fmla="*/ 0 w 21600"/>
                <a:gd name="T7" fmla="*/ 21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7" y="177"/>
                  </a:moveTo>
                  <a:cubicBezTo>
                    <a:pt x="5815" y="0"/>
                    <a:pt x="21600" y="708"/>
                    <a:pt x="21600" y="708"/>
                  </a:cubicBezTo>
                  <a:cubicBezTo>
                    <a:pt x="21600" y="708"/>
                    <a:pt x="21600" y="20715"/>
                    <a:pt x="21600" y="20715"/>
                  </a:cubicBezTo>
                  <a:cubicBezTo>
                    <a:pt x="21600" y="20715"/>
                    <a:pt x="5262" y="21600"/>
                    <a:pt x="0" y="210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58" name="Line 14">
              <a:extLst>
                <a:ext uri="{FF2B5EF4-FFF2-40B4-BE49-F238E27FC236}">
                  <a16:creationId xmlns:a16="http://schemas.microsoft.com/office/drawing/2014/main" id="{9D0385C3-58C7-46BC-9047-D81645A694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0" y="810"/>
              <a:ext cx="56" cy="1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3099664E-6510-4E7F-AF01-7F1B8D0B9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7788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id="{C7A52417-FDBC-422A-A261-2BEED6302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765"/>
              <a:ext cx="28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id="{FA575EB7-9431-4489-AFB3-D889025A5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90"/>
              <a:ext cx="177" cy="131"/>
            </a:xfrm>
            <a:custGeom>
              <a:avLst/>
              <a:gdLst>
                <a:gd name="T0" fmla="*/ 0 w 21600"/>
                <a:gd name="T1" fmla="*/ 5236 h 21600"/>
                <a:gd name="T2" fmla="*/ 10765 w 21600"/>
                <a:gd name="T3" fmla="*/ 281 h 21600"/>
                <a:gd name="T4" fmla="*/ 21600 w 21600"/>
                <a:gd name="T5" fmla="*/ 5236 h 21600"/>
                <a:gd name="T6" fmla="*/ 21600 w 21600"/>
                <a:gd name="T7" fmla="*/ 16551 h 21600"/>
                <a:gd name="T8" fmla="*/ 10765 w 21600"/>
                <a:gd name="T9" fmla="*/ 21600 h 21600"/>
                <a:gd name="T10" fmla="*/ 0 w 21600"/>
                <a:gd name="T11" fmla="*/ 16551 h 21600"/>
                <a:gd name="T12" fmla="*/ 0 w 21600"/>
                <a:gd name="T13" fmla="*/ 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5236"/>
                  </a:moveTo>
                  <a:cubicBezTo>
                    <a:pt x="0" y="0"/>
                    <a:pt x="2691" y="281"/>
                    <a:pt x="10765" y="281"/>
                  </a:cubicBezTo>
                  <a:cubicBezTo>
                    <a:pt x="18633" y="281"/>
                    <a:pt x="21600" y="0"/>
                    <a:pt x="21600" y="5236"/>
                  </a:cubicBezTo>
                  <a:cubicBezTo>
                    <a:pt x="21600" y="5236"/>
                    <a:pt x="21600" y="16551"/>
                    <a:pt x="21600" y="16551"/>
                  </a:cubicBezTo>
                  <a:cubicBezTo>
                    <a:pt x="21600" y="21132"/>
                    <a:pt x="17114" y="21600"/>
                    <a:pt x="10765" y="21600"/>
                  </a:cubicBezTo>
                  <a:cubicBezTo>
                    <a:pt x="4969" y="21600"/>
                    <a:pt x="0" y="21319"/>
                    <a:pt x="0" y="16551"/>
                  </a:cubicBezTo>
                  <a:cubicBezTo>
                    <a:pt x="0" y="16551"/>
                    <a:pt x="0" y="5236"/>
                    <a:pt x="0" y="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CB4A57F9-82A4-420A-8DA0-050557B51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20"/>
              <a:ext cx="144" cy="11"/>
            </a:xfrm>
            <a:custGeom>
              <a:avLst/>
              <a:gdLst>
                <a:gd name="T0" fmla="*/ 0 w 21600"/>
                <a:gd name="T1" fmla="*/ 324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240"/>
                  </a:moveTo>
                  <a:cubicBezTo>
                    <a:pt x="4422" y="19440"/>
                    <a:pt x="17858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92CD9DCA-F881-4191-86FC-592684363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213"/>
              <a:ext cx="123" cy="94"/>
            </a:xfrm>
            <a:custGeom>
              <a:avLst/>
              <a:gdLst>
                <a:gd name="T0" fmla="*/ 0 w 21600"/>
                <a:gd name="T1" fmla="*/ 4656 h 21600"/>
                <a:gd name="T2" fmla="*/ 10750 w 21600"/>
                <a:gd name="T3" fmla="*/ 517 h 21600"/>
                <a:gd name="T4" fmla="*/ 21600 w 21600"/>
                <a:gd name="T5" fmla="*/ 4656 h 21600"/>
                <a:gd name="T6" fmla="*/ 21600 w 21600"/>
                <a:gd name="T7" fmla="*/ 16814 h 21600"/>
                <a:gd name="T8" fmla="*/ 11447 w 21600"/>
                <a:gd name="T9" fmla="*/ 21471 h 21600"/>
                <a:gd name="T10" fmla="*/ 0 w 21600"/>
                <a:gd name="T11" fmla="*/ 16814 h 21600"/>
                <a:gd name="T12" fmla="*/ 0 w 21600"/>
                <a:gd name="T13" fmla="*/ 46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4656"/>
                  </a:moveTo>
                  <a:cubicBezTo>
                    <a:pt x="0" y="129"/>
                    <a:pt x="5475" y="517"/>
                    <a:pt x="10750" y="517"/>
                  </a:cubicBezTo>
                  <a:cubicBezTo>
                    <a:pt x="15429" y="517"/>
                    <a:pt x="21600" y="0"/>
                    <a:pt x="21600" y="4656"/>
                  </a:cubicBezTo>
                  <a:cubicBezTo>
                    <a:pt x="21600" y="4656"/>
                    <a:pt x="21600" y="16814"/>
                    <a:pt x="21600" y="16814"/>
                  </a:cubicBezTo>
                  <a:cubicBezTo>
                    <a:pt x="21600" y="20953"/>
                    <a:pt x="15030" y="21341"/>
                    <a:pt x="11447" y="21471"/>
                  </a:cubicBezTo>
                  <a:cubicBezTo>
                    <a:pt x="7465" y="21600"/>
                    <a:pt x="0" y="21471"/>
                    <a:pt x="0" y="16814"/>
                  </a:cubicBezTo>
                  <a:cubicBezTo>
                    <a:pt x="0" y="16814"/>
                    <a:pt x="0" y="4656"/>
                    <a:pt x="0" y="465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DA96332C-F374-41D7-91F8-9B4D72344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235"/>
              <a:ext cx="95" cy="7"/>
            </a:xfrm>
            <a:custGeom>
              <a:avLst/>
              <a:gdLst>
                <a:gd name="T0" fmla="*/ 0 w 21600"/>
                <a:gd name="T1" fmla="*/ 3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5751" y="21600"/>
                    <a:pt x="15976" y="198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id="{48FBA136-469C-45C0-9A75-263737FCC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95"/>
              <a:ext cx="39" cy="13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285 h 21600"/>
                <a:gd name="T6" fmla="*/ 10800 w 21600"/>
                <a:gd name="T7" fmla="*/ 21600 h 21600"/>
                <a:gd name="T8" fmla="*/ 0 w 21600"/>
                <a:gd name="T9" fmla="*/ 2028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285"/>
                    <a:pt x="21600" y="20285"/>
                  </a:cubicBezTo>
                  <a:cubicBezTo>
                    <a:pt x="21600" y="21506"/>
                    <a:pt x="14612" y="21600"/>
                    <a:pt x="10800" y="21600"/>
                  </a:cubicBezTo>
                  <a:cubicBezTo>
                    <a:pt x="7306" y="21600"/>
                    <a:pt x="0" y="21506"/>
                    <a:pt x="0" y="20285"/>
                  </a:cubicBezTo>
                  <a:cubicBezTo>
                    <a:pt x="0" y="2028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id="{4B04E365-609B-4360-AE26-89963E4B7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2"/>
              <a:ext cx="178" cy="106"/>
            </a:xfrm>
            <a:custGeom>
              <a:avLst/>
              <a:gdLst>
                <a:gd name="T0" fmla="*/ 0 w 21600"/>
                <a:gd name="T1" fmla="*/ 6434 h 21600"/>
                <a:gd name="T2" fmla="*/ 10834 w 21600"/>
                <a:gd name="T3" fmla="*/ 574 h 21600"/>
                <a:gd name="T4" fmla="*/ 21600 w 21600"/>
                <a:gd name="T5" fmla="*/ 6434 h 21600"/>
                <a:gd name="T6" fmla="*/ 21600 w 21600"/>
                <a:gd name="T7" fmla="*/ 15740 h 21600"/>
                <a:gd name="T8" fmla="*/ 10834 w 21600"/>
                <a:gd name="T9" fmla="*/ 20336 h 21600"/>
                <a:gd name="T10" fmla="*/ 0 w 21600"/>
                <a:gd name="T11" fmla="*/ 15740 h 21600"/>
                <a:gd name="T12" fmla="*/ 0 w 21600"/>
                <a:gd name="T13" fmla="*/ 64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434"/>
                  </a:moveTo>
                  <a:cubicBezTo>
                    <a:pt x="0" y="0"/>
                    <a:pt x="6446" y="574"/>
                    <a:pt x="10834" y="574"/>
                  </a:cubicBezTo>
                  <a:cubicBezTo>
                    <a:pt x="15086" y="574"/>
                    <a:pt x="21600" y="0"/>
                    <a:pt x="21600" y="6434"/>
                  </a:cubicBezTo>
                  <a:cubicBezTo>
                    <a:pt x="21600" y="6434"/>
                    <a:pt x="21600" y="15740"/>
                    <a:pt x="21600" y="15740"/>
                  </a:cubicBezTo>
                  <a:cubicBezTo>
                    <a:pt x="21600" y="21140"/>
                    <a:pt x="15771" y="20336"/>
                    <a:pt x="10834" y="20336"/>
                  </a:cubicBezTo>
                  <a:cubicBezTo>
                    <a:pt x="5691" y="20336"/>
                    <a:pt x="0" y="21600"/>
                    <a:pt x="0" y="15740"/>
                  </a:cubicBezTo>
                  <a:cubicBezTo>
                    <a:pt x="0" y="15740"/>
                    <a:pt x="0" y="6434"/>
                    <a:pt x="0" y="6434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A099BC03-D9C5-47FC-96BE-C42A1DD5D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27"/>
              <a:ext cx="144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932" y="20329"/>
                    <a:pt x="17008" y="21600"/>
                    <a:pt x="21600" y="1271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6D33FE77-443F-4B0F-A945-DC71091E0A73}"/>
              </a:ext>
            </a:extLst>
          </p:cNvPr>
          <p:cNvGrpSpPr>
            <a:grpSpLocks/>
          </p:cNvGrpSpPr>
          <p:nvPr/>
        </p:nvGrpSpPr>
        <p:grpSpPr bwMode="auto">
          <a:xfrm>
            <a:off x="7061317" y="4118705"/>
            <a:ext cx="225516" cy="238712"/>
            <a:chOff x="5" y="2"/>
            <a:chExt cx="763" cy="1389"/>
          </a:xfrm>
        </p:grpSpPr>
        <p:sp>
          <p:nvSpPr>
            <p:cNvPr id="69" name="Freeform 3">
              <a:extLst>
                <a:ext uri="{FF2B5EF4-FFF2-40B4-BE49-F238E27FC236}">
                  <a16:creationId xmlns:a16="http://schemas.microsoft.com/office/drawing/2014/main" id="{8909A7EE-363A-46CD-9063-1798A28EF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39"/>
              <a:ext cx="355" cy="64"/>
            </a:xfrm>
            <a:custGeom>
              <a:avLst/>
              <a:gdLst>
                <a:gd name="T0" fmla="*/ 0 w 21600"/>
                <a:gd name="T1" fmla="*/ 15236 h 21600"/>
                <a:gd name="T2" fmla="*/ 3204 w 21600"/>
                <a:gd name="T3" fmla="*/ 0 h 21600"/>
                <a:gd name="T4" fmla="*/ 21600 w 21600"/>
                <a:gd name="T5" fmla="*/ 0 h 21600"/>
                <a:gd name="T6" fmla="*/ 21600 w 21600"/>
                <a:gd name="T7" fmla="*/ 12921 h 21600"/>
                <a:gd name="T8" fmla="*/ 2997 w 21600"/>
                <a:gd name="T9" fmla="*/ 12921 h 21600"/>
                <a:gd name="T10" fmla="*/ 1826 w 21600"/>
                <a:gd name="T11" fmla="*/ 21600 h 21600"/>
                <a:gd name="T12" fmla="*/ 0 w 21600"/>
                <a:gd name="T13" fmla="*/ 1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5236"/>
                  </a:moveTo>
                  <a:cubicBezTo>
                    <a:pt x="1206" y="4821"/>
                    <a:pt x="1309" y="0"/>
                    <a:pt x="3204" y="0"/>
                  </a:cubicBezTo>
                  <a:cubicBezTo>
                    <a:pt x="3204" y="0"/>
                    <a:pt x="21600" y="0"/>
                    <a:pt x="21600" y="0"/>
                  </a:cubicBezTo>
                  <a:cubicBezTo>
                    <a:pt x="21600" y="0"/>
                    <a:pt x="21600" y="12921"/>
                    <a:pt x="21600" y="12921"/>
                  </a:cubicBezTo>
                  <a:cubicBezTo>
                    <a:pt x="21600" y="12921"/>
                    <a:pt x="2997" y="12921"/>
                    <a:pt x="2997" y="12921"/>
                  </a:cubicBezTo>
                  <a:cubicBezTo>
                    <a:pt x="2997" y="12921"/>
                    <a:pt x="1826" y="21600"/>
                    <a:pt x="1826" y="21600"/>
                  </a:cubicBezTo>
                  <a:cubicBezTo>
                    <a:pt x="1826" y="21600"/>
                    <a:pt x="0" y="15236"/>
                    <a:pt x="0" y="1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0" name="Freeform 4">
              <a:extLst>
                <a:ext uri="{FF2B5EF4-FFF2-40B4-BE49-F238E27FC236}">
                  <a16:creationId xmlns:a16="http://schemas.microsoft.com/office/drawing/2014/main" id="{98A02D7C-6ADC-49AF-941F-4E84C643B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71"/>
              <a:ext cx="91" cy="110"/>
            </a:xfrm>
            <a:custGeom>
              <a:avLst/>
              <a:gdLst>
                <a:gd name="T0" fmla="*/ 11672 w 21600"/>
                <a:gd name="T1" fmla="*/ 0 h 21600"/>
                <a:gd name="T2" fmla="*/ 21600 w 21600"/>
                <a:gd name="T3" fmla="*/ 5148 h 21600"/>
                <a:gd name="T4" fmla="*/ 10062 w 21600"/>
                <a:gd name="T5" fmla="*/ 21376 h 21600"/>
                <a:gd name="T6" fmla="*/ 0 w 21600"/>
                <a:gd name="T7" fmla="*/ 16340 h 21600"/>
                <a:gd name="T8" fmla="*/ 1167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672" y="0"/>
                  </a:moveTo>
                  <a:cubicBezTo>
                    <a:pt x="14489" y="0"/>
                    <a:pt x="20661" y="2686"/>
                    <a:pt x="21600" y="5148"/>
                  </a:cubicBezTo>
                  <a:cubicBezTo>
                    <a:pt x="19588" y="8618"/>
                    <a:pt x="14087" y="16452"/>
                    <a:pt x="10062" y="21376"/>
                  </a:cubicBezTo>
                  <a:cubicBezTo>
                    <a:pt x="6708" y="21600"/>
                    <a:pt x="1073" y="18802"/>
                    <a:pt x="0" y="16340"/>
                  </a:cubicBezTo>
                  <a:cubicBezTo>
                    <a:pt x="0" y="16340"/>
                    <a:pt x="11672" y="0"/>
                    <a:pt x="11672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1" name="Freeform 5">
              <a:extLst>
                <a:ext uri="{FF2B5EF4-FFF2-40B4-BE49-F238E27FC236}">
                  <a16:creationId xmlns:a16="http://schemas.microsoft.com/office/drawing/2014/main" id="{75815E46-7E71-4DC3-A008-6AE4B5E56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392"/>
              <a:ext cx="562" cy="999"/>
            </a:xfrm>
            <a:custGeom>
              <a:avLst/>
              <a:gdLst>
                <a:gd name="T0" fmla="*/ 0 w 21600"/>
                <a:gd name="T1" fmla="*/ 3077 h 21600"/>
                <a:gd name="T2" fmla="*/ 1306 w 21600"/>
                <a:gd name="T3" fmla="*/ 1324 h 21600"/>
                <a:gd name="T4" fmla="*/ 10800 w 21600"/>
                <a:gd name="T5" fmla="*/ 0 h 21600"/>
                <a:gd name="T6" fmla="*/ 20577 w 21600"/>
                <a:gd name="T7" fmla="*/ 1471 h 21600"/>
                <a:gd name="T8" fmla="*/ 21600 w 21600"/>
                <a:gd name="T9" fmla="*/ 3077 h 21600"/>
                <a:gd name="T10" fmla="*/ 21600 w 21600"/>
                <a:gd name="T11" fmla="*/ 19835 h 21600"/>
                <a:gd name="T12" fmla="*/ 19945 w 21600"/>
                <a:gd name="T13" fmla="*/ 21122 h 21600"/>
                <a:gd name="T14" fmla="*/ 10800 w 21600"/>
                <a:gd name="T15" fmla="*/ 21600 h 21600"/>
                <a:gd name="T16" fmla="*/ 1938 w 21600"/>
                <a:gd name="T17" fmla="*/ 21171 h 21600"/>
                <a:gd name="T18" fmla="*/ 0 w 21600"/>
                <a:gd name="T19" fmla="*/ 19835 h 21600"/>
                <a:gd name="T20" fmla="*/ 0 w 21600"/>
                <a:gd name="T21" fmla="*/ 30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3077"/>
                  </a:moveTo>
                  <a:cubicBezTo>
                    <a:pt x="0" y="2366"/>
                    <a:pt x="370" y="1716"/>
                    <a:pt x="1306" y="1324"/>
                  </a:cubicBezTo>
                  <a:cubicBezTo>
                    <a:pt x="3506" y="368"/>
                    <a:pt x="7948" y="0"/>
                    <a:pt x="10800" y="0"/>
                  </a:cubicBezTo>
                  <a:cubicBezTo>
                    <a:pt x="13718" y="0"/>
                    <a:pt x="18247" y="343"/>
                    <a:pt x="20577" y="1471"/>
                  </a:cubicBezTo>
                  <a:cubicBezTo>
                    <a:pt x="21273" y="1802"/>
                    <a:pt x="21600" y="2415"/>
                    <a:pt x="21600" y="3077"/>
                  </a:cubicBezTo>
                  <a:cubicBezTo>
                    <a:pt x="21600" y="3077"/>
                    <a:pt x="21600" y="19835"/>
                    <a:pt x="21600" y="19835"/>
                  </a:cubicBezTo>
                  <a:cubicBezTo>
                    <a:pt x="21600" y="20423"/>
                    <a:pt x="21273" y="20938"/>
                    <a:pt x="19945" y="21122"/>
                  </a:cubicBezTo>
                  <a:cubicBezTo>
                    <a:pt x="17724" y="21453"/>
                    <a:pt x="13696" y="21600"/>
                    <a:pt x="10800" y="21600"/>
                  </a:cubicBezTo>
                  <a:cubicBezTo>
                    <a:pt x="8035" y="21600"/>
                    <a:pt x="4268" y="21551"/>
                    <a:pt x="1938" y="21171"/>
                  </a:cubicBezTo>
                  <a:cubicBezTo>
                    <a:pt x="784" y="20987"/>
                    <a:pt x="0" y="20399"/>
                    <a:pt x="0" y="19835"/>
                  </a:cubicBezTo>
                  <a:cubicBezTo>
                    <a:pt x="0" y="19835"/>
                    <a:pt x="0" y="3077"/>
                    <a:pt x="0" y="307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5F336718-37B0-4C93-97BF-60F307AB6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501"/>
              <a:ext cx="444" cy="1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021" y="18400"/>
                    <a:pt x="17324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3" name="Freeform 7">
              <a:extLst>
                <a:ext uri="{FF2B5EF4-FFF2-40B4-BE49-F238E27FC236}">
                  <a16:creationId xmlns:a16="http://schemas.microsoft.com/office/drawing/2014/main" id="{692A6A84-AFA8-465C-9D1E-08734F673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606"/>
              <a:ext cx="429" cy="602"/>
            </a:xfrm>
            <a:custGeom>
              <a:avLst/>
              <a:gdLst>
                <a:gd name="T0" fmla="*/ 0 w 21600"/>
                <a:gd name="T1" fmla="*/ 9925 h 21600"/>
                <a:gd name="T2" fmla="*/ 2229 w 21600"/>
                <a:gd name="T3" fmla="*/ 2197 h 21600"/>
                <a:gd name="T4" fmla="*/ 10743 w 21600"/>
                <a:gd name="T5" fmla="*/ 0 h 21600"/>
                <a:gd name="T6" fmla="*/ 18971 w 21600"/>
                <a:gd name="T7" fmla="*/ 2197 h 21600"/>
                <a:gd name="T8" fmla="*/ 21486 w 21600"/>
                <a:gd name="T9" fmla="*/ 9925 h 21600"/>
                <a:gd name="T10" fmla="*/ 21486 w 21600"/>
                <a:gd name="T11" fmla="*/ 21010 h 21600"/>
                <a:gd name="T12" fmla="*/ 10743 w 21600"/>
                <a:gd name="T13" fmla="*/ 21600 h 21600"/>
                <a:gd name="T14" fmla="*/ 0 w 21600"/>
                <a:gd name="T15" fmla="*/ 21010 h 21600"/>
                <a:gd name="T16" fmla="*/ 0 w 21600"/>
                <a:gd name="T17" fmla="*/ 99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9925"/>
                  </a:moveTo>
                  <a:cubicBezTo>
                    <a:pt x="0" y="5756"/>
                    <a:pt x="314" y="3661"/>
                    <a:pt x="2229" y="2197"/>
                  </a:cubicBezTo>
                  <a:cubicBezTo>
                    <a:pt x="4143" y="753"/>
                    <a:pt x="7371" y="0"/>
                    <a:pt x="10743" y="0"/>
                  </a:cubicBezTo>
                  <a:cubicBezTo>
                    <a:pt x="13657" y="0"/>
                    <a:pt x="16714" y="753"/>
                    <a:pt x="18971" y="2197"/>
                  </a:cubicBezTo>
                  <a:cubicBezTo>
                    <a:pt x="21600" y="3885"/>
                    <a:pt x="21486" y="5614"/>
                    <a:pt x="21486" y="9925"/>
                  </a:cubicBezTo>
                  <a:cubicBezTo>
                    <a:pt x="21486" y="9925"/>
                    <a:pt x="21486" y="21010"/>
                    <a:pt x="21486" y="21010"/>
                  </a:cubicBezTo>
                  <a:cubicBezTo>
                    <a:pt x="18886" y="21336"/>
                    <a:pt x="14314" y="21600"/>
                    <a:pt x="10743" y="21600"/>
                  </a:cubicBezTo>
                  <a:cubicBezTo>
                    <a:pt x="7171" y="21600"/>
                    <a:pt x="2543" y="21336"/>
                    <a:pt x="0" y="21010"/>
                  </a:cubicBezTo>
                  <a:cubicBezTo>
                    <a:pt x="0" y="21010"/>
                    <a:pt x="0" y="9925"/>
                    <a:pt x="0" y="9925"/>
                  </a:cubicBezTo>
                </a:path>
              </a:pathLst>
            </a:custGeom>
            <a:solidFill>
              <a:srgbClr val="F5C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Freeform 8">
              <a:extLst>
                <a:ext uri="{FF2B5EF4-FFF2-40B4-BE49-F238E27FC236}">
                  <a16:creationId xmlns:a16="http://schemas.microsoft.com/office/drawing/2014/main" id="{B7A6848D-47CC-47F6-AB00-65C90E5CC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886"/>
              <a:ext cx="313" cy="52"/>
            </a:xfrm>
            <a:custGeom>
              <a:avLst/>
              <a:gdLst>
                <a:gd name="T0" fmla="*/ 2862 w 21600"/>
                <a:gd name="T1" fmla="*/ 2348 h 21600"/>
                <a:gd name="T2" fmla="*/ 18660 w 21600"/>
                <a:gd name="T3" fmla="*/ 1409 h 21600"/>
                <a:gd name="T4" fmla="*/ 18660 w 21600"/>
                <a:gd name="T5" fmla="*/ 19017 h 21600"/>
                <a:gd name="T6" fmla="*/ 2940 w 21600"/>
                <a:gd name="T7" fmla="*/ 19722 h 21600"/>
                <a:gd name="T8" fmla="*/ 2862 w 21600"/>
                <a:gd name="T9" fmla="*/ 23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62" y="2348"/>
                  </a:moveTo>
                  <a:cubicBezTo>
                    <a:pt x="5723" y="3522"/>
                    <a:pt x="16465" y="3052"/>
                    <a:pt x="18660" y="1409"/>
                  </a:cubicBezTo>
                  <a:cubicBezTo>
                    <a:pt x="20738" y="0"/>
                    <a:pt x="21600" y="16435"/>
                    <a:pt x="18660" y="19017"/>
                  </a:cubicBezTo>
                  <a:cubicBezTo>
                    <a:pt x="16465" y="20896"/>
                    <a:pt x="5763" y="21600"/>
                    <a:pt x="2940" y="19722"/>
                  </a:cubicBezTo>
                  <a:cubicBezTo>
                    <a:pt x="0" y="17843"/>
                    <a:pt x="823" y="1409"/>
                    <a:pt x="2862" y="2348"/>
                  </a:cubicBezTo>
                </a:path>
              </a:pathLst>
            </a:custGeom>
            <a:solidFill>
              <a:srgbClr val="D66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360890A6-6783-4809-A0E0-15009E760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" y="768"/>
              <a:ext cx="59" cy="42"/>
            </a:xfrm>
            <a:custGeom>
              <a:avLst/>
              <a:gdLst>
                <a:gd name="T0" fmla="*/ 0 w 21600"/>
                <a:gd name="T1" fmla="*/ 1459 h 21600"/>
                <a:gd name="T2" fmla="*/ 20761 w 21600"/>
                <a:gd name="T3" fmla="*/ 1168 h 21600"/>
                <a:gd name="T4" fmla="*/ 1321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59"/>
                  </a:moveTo>
                  <a:cubicBezTo>
                    <a:pt x="6082" y="584"/>
                    <a:pt x="15518" y="0"/>
                    <a:pt x="20761" y="1168"/>
                  </a:cubicBezTo>
                  <a:cubicBezTo>
                    <a:pt x="21600" y="9924"/>
                    <a:pt x="17825" y="17805"/>
                    <a:pt x="1321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66C70B12-EA7D-4584-B59A-B634F63E5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793"/>
              <a:ext cx="18" cy="6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31"/>
                    <a:pt x="16723" y="16800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AE682C32-556E-4F11-825E-70FAC2F5E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6800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8" name="Freeform 12">
              <a:extLst>
                <a:ext uri="{FF2B5EF4-FFF2-40B4-BE49-F238E27FC236}">
                  <a16:creationId xmlns:a16="http://schemas.microsoft.com/office/drawing/2014/main" id="{842A24A3-DD83-4040-8244-A261D6582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765"/>
              <a:ext cx="29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D32AEE6B-C595-4526-BE17-E210D4E61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780"/>
              <a:ext cx="44" cy="69"/>
            </a:xfrm>
            <a:custGeom>
              <a:avLst/>
              <a:gdLst>
                <a:gd name="T0" fmla="*/ 277 w 21600"/>
                <a:gd name="T1" fmla="*/ 177 h 21600"/>
                <a:gd name="T2" fmla="*/ 21600 w 21600"/>
                <a:gd name="T3" fmla="*/ 708 h 21600"/>
                <a:gd name="T4" fmla="*/ 21600 w 21600"/>
                <a:gd name="T5" fmla="*/ 20715 h 21600"/>
                <a:gd name="T6" fmla="*/ 0 w 21600"/>
                <a:gd name="T7" fmla="*/ 21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7" y="177"/>
                  </a:moveTo>
                  <a:cubicBezTo>
                    <a:pt x="5815" y="0"/>
                    <a:pt x="21600" y="708"/>
                    <a:pt x="21600" y="708"/>
                  </a:cubicBezTo>
                  <a:cubicBezTo>
                    <a:pt x="21600" y="708"/>
                    <a:pt x="21600" y="20715"/>
                    <a:pt x="21600" y="20715"/>
                  </a:cubicBezTo>
                  <a:cubicBezTo>
                    <a:pt x="21600" y="20715"/>
                    <a:pt x="5262" y="21600"/>
                    <a:pt x="0" y="210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80" name="Line 14">
              <a:extLst>
                <a:ext uri="{FF2B5EF4-FFF2-40B4-BE49-F238E27FC236}">
                  <a16:creationId xmlns:a16="http://schemas.microsoft.com/office/drawing/2014/main" id="{62B52F46-9445-4519-B4CF-97239F7C1C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0" y="810"/>
              <a:ext cx="56" cy="1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Freeform 15">
              <a:extLst>
                <a:ext uri="{FF2B5EF4-FFF2-40B4-BE49-F238E27FC236}">
                  <a16:creationId xmlns:a16="http://schemas.microsoft.com/office/drawing/2014/main" id="{EE2A2C73-B1D4-4146-8C1E-11AB7B1E5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7788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2" name="Freeform 16">
              <a:extLst>
                <a:ext uri="{FF2B5EF4-FFF2-40B4-BE49-F238E27FC236}">
                  <a16:creationId xmlns:a16="http://schemas.microsoft.com/office/drawing/2014/main" id="{5DF0F56E-FE8A-4EDD-866C-78C18F451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765"/>
              <a:ext cx="28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3" name="Freeform 17">
              <a:extLst>
                <a:ext uri="{FF2B5EF4-FFF2-40B4-BE49-F238E27FC236}">
                  <a16:creationId xmlns:a16="http://schemas.microsoft.com/office/drawing/2014/main" id="{DD32B67E-C1B7-458D-A372-F6EEECE89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90"/>
              <a:ext cx="177" cy="131"/>
            </a:xfrm>
            <a:custGeom>
              <a:avLst/>
              <a:gdLst>
                <a:gd name="T0" fmla="*/ 0 w 21600"/>
                <a:gd name="T1" fmla="*/ 5236 h 21600"/>
                <a:gd name="T2" fmla="*/ 10765 w 21600"/>
                <a:gd name="T3" fmla="*/ 281 h 21600"/>
                <a:gd name="T4" fmla="*/ 21600 w 21600"/>
                <a:gd name="T5" fmla="*/ 5236 h 21600"/>
                <a:gd name="T6" fmla="*/ 21600 w 21600"/>
                <a:gd name="T7" fmla="*/ 16551 h 21600"/>
                <a:gd name="T8" fmla="*/ 10765 w 21600"/>
                <a:gd name="T9" fmla="*/ 21600 h 21600"/>
                <a:gd name="T10" fmla="*/ 0 w 21600"/>
                <a:gd name="T11" fmla="*/ 16551 h 21600"/>
                <a:gd name="T12" fmla="*/ 0 w 21600"/>
                <a:gd name="T13" fmla="*/ 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5236"/>
                  </a:moveTo>
                  <a:cubicBezTo>
                    <a:pt x="0" y="0"/>
                    <a:pt x="2691" y="281"/>
                    <a:pt x="10765" y="281"/>
                  </a:cubicBezTo>
                  <a:cubicBezTo>
                    <a:pt x="18633" y="281"/>
                    <a:pt x="21600" y="0"/>
                    <a:pt x="21600" y="5236"/>
                  </a:cubicBezTo>
                  <a:cubicBezTo>
                    <a:pt x="21600" y="5236"/>
                    <a:pt x="21600" y="16551"/>
                    <a:pt x="21600" y="16551"/>
                  </a:cubicBezTo>
                  <a:cubicBezTo>
                    <a:pt x="21600" y="21132"/>
                    <a:pt x="17114" y="21600"/>
                    <a:pt x="10765" y="21600"/>
                  </a:cubicBezTo>
                  <a:cubicBezTo>
                    <a:pt x="4969" y="21600"/>
                    <a:pt x="0" y="21319"/>
                    <a:pt x="0" y="16551"/>
                  </a:cubicBezTo>
                  <a:cubicBezTo>
                    <a:pt x="0" y="16551"/>
                    <a:pt x="0" y="5236"/>
                    <a:pt x="0" y="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4" name="Freeform 18">
              <a:extLst>
                <a:ext uri="{FF2B5EF4-FFF2-40B4-BE49-F238E27FC236}">
                  <a16:creationId xmlns:a16="http://schemas.microsoft.com/office/drawing/2014/main" id="{BC56E731-C0CA-4D00-A633-A0BA54EEC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20"/>
              <a:ext cx="144" cy="11"/>
            </a:xfrm>
            <a:custGeom>
              <a:avLst/>
              <a:gdLst>
                <a:gd name="T0" fmla="*/ 0 w 21600"/>
                <a:gd name="T1" fmla="*/ 324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240"/>
                  </a:moveTo>
                  <a:cubicBezTo>
                    <a:pt x="4422" y="19440"/>
                    <a:pt x="17858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5" name="Freeform 19">
              <a:extLst>
                <a:ext uri="{FF2B5EF4-FFF2-40B4-BE49-F238E27FC236}">
                  <a16:creationId xmlns:a16="http://schemas.microsoft.com/office/drawing/2014/main" id="{1DC531AD-B46E-403B-969D-9BDA2B65F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213"/>
              <a:ext cx="123" cy="94"/>
            </a:xfrm>
            <a:custGeom>
              <a:avLst/>
              <a:gdLst>
                <a:gd name="T0" fmla="*/ 0 w 21600"/>
                <a:gd name="T1" fmla="*/ 4656 h 21600"/>
                <a:gd name="T2" fmla="*/ 10750 w 21600"/>
                <a:gd name="T3" fmla="*/ 517 h 21600"/>
                <a:gd name="T4" fmla="*/ 21600 w 21600"/>
                <a:gd name="T5" fmla="*/ 4656 h 21600"/>
                <a:gd name="T6" fmla="*/ 21600 w 21600"/>
                <a:gd name="T7" fmla="*/ 16814 h 21600"/>
                <a:gd name="T8" fmla="*/ 11447 w 21600"/>
                <a:gd name="T9" fmla="*/ 21471 h 21600"/>
                <a:gd name="T10" fmla="*/ 0 w 21600"/>
                <a:gd name="T11" fmla="*/ 16814 h 21600"/>
                <a:gd name="T12" fmla="*/ 0 w 21600"/>
                <a:gd name="T13" fmla="*/ 46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4656"/>
                  </a:moveTo>
                  <a:cubicBezTo>
                    <a:pt x="0" y="129"/>
                    <a:pt x="5475" y="517"/>
                    <a:pt x="10750" y="517"/>
                  </a:cubicBezTo>
                  <a:cubicBezTo>
                    <a:pt x="15429" y="517"/>
                    <a:pt x="21600" y="0"/>
                    <a:pt x="21600" y="4656"/>
                  </a:cubicBezTo>
                  <a:cubicBezTo>
                    <a:pt x="21600" y="4656"/>
                    <a:pt x="21600" y="16814"/>
                    <a:pt x="21600" y="16814"/>
                  </a:cubicBezTo>
                  <a:cubicBezTo>
                    <a:pt x="21600" y="20953"/>
                    <a:pt x="15030" y="21341"/>
                    <a:pt x="11447" y="21471"/>
                  </a:cubicBezTo>
                  <a:cubicBezTo>
                    <a:pt x="7465" y="21600"/>
                    <a:pt x="0" y="21471"/>
                    <a:pt x="0" y="16814"/>
                  </a:cubicBezTo>
                  <a:cubicBezTo>
                    <a:pt x="0" y="16814"/>
                    <a:pt x="0" y="4656"/>
                    <a:pt x="0" y="465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6" name="Freeform 20">
              <a:extLst>
                <a:ext uri="{FF2B5EF4-FFF2-40B4-BE49-F238E27FC236}">
                  <a16:creationId xmlns:a16="http://schemas.microsoft.com/office/drawing/2014/main" id="{D1373373-E99C-4765-B9F6-191D8476C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235"/>
              <a:ext cx="95" cy="7"/>
            </a:xfrm>
            <a:custGeom>
              <a:avLst/>
              <a:gdLst>
                <a:gd name="T0" fmla="*/ 0 w 21600"/>
                <a:gd name="T1" fmla="*/ 3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5751" y="21600"/>
                    <a:pt x="15976" y="198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7" name="Freeform 21">
              <a:extLst>
                <a:ext uri="{FF2B5EF4-FFF2-40B4-BE49-F238E27FC236}">
                  <a16:creationId xmlns:a16="http://schemas.microsoft.com/office/drawing/2014/main" id="{1DF2C2D7-842B-48D7-9ED1-7D9B72E2B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95"/>
              <a:ext cx="39" cy="13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285 h 21600"/>
                <a:gd name="T6" fmla="*/ 10800 w 21600"/>
                <a:gd name="T7" fmla="*/ 21600 h 21600"/>
                <a:gd name="T8" fmla="*/ 0 w 21600"/>
                <a:gd name="T9" fmla="*/ 2028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285"/>
                    <a:pt x="21600" y="20285"/>
                  </a:cubicBezTo>
                  <a:cubicBezTo>
                    <a:pt x="21600" y="21506"/>
                    <a:pt x="14612" y="21600"/>
                    <a:pt x="10800" y="21600"/>
                  </a:cubicBezTo>
                  <a:cubicBezTo>
                    <a:pt x="7306" y="21600"/>
                    <a:pt x="0" y="21506"/>
                    <a:pt x="0" y="20285"/>
                  </a:cubicBezTo>
                  <a:cubicBezTo>
                    <a:pt x="0" y="2028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8" name="Freeform 22">
              <a:extLst>
                <a:ext uri="{FF2B5EF4-FFF2-40B4-BE49-F238E27FC236}">
                  <a16:creationId xmlns:a16="http://schemas.microsoft.com/office/drawing/2014/main" id="{F7ECB875-A51C-4E74-A239-B2CAB3BD4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2"/>
              <a:ext cx="178" cy="106"/>
            </a:xfrm>
            <a:custGeom>
              <a:avLst/>
              <a:gdLst>
                <a:gd name="T0" fmla="*/ 0 w 21600"/>
                <a:gd name="T1" fmla="*/ 6434 h 21600"/>
                <a:gd name="T2" fmla="*/ 10834 w 21600"/>
                <a:gd name="T3" fmla="*/ 574 h 21600"/>
                <a:gd name="T4" fmla="*/ 21600 w 21600"/>
                <a:gd name="T5" fmla="*/ 6434 h 21600"/>
                <a:gd name="T6" fmla="*/ 21600 w 21600"/>
                <a:gd name="T7" fmla="*/ 15740 h 21600"/>
                <a:gd name="T8" fmla="*/ 10834 w 21600"/>
                <a:gd name="T9" fmla="*/ 20336 h 21600"/>
                <a:gd name="T10" fmla="*/ 0 w 21600"/>
                <a:gd name="T11" fmla="*/ 15740 h 21600"/>
                <a:gd name="T12" fmla="*/ 0 w 21600"/>
                <a:gd name="T13" fmla="*/ 64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434"/>
                  </a:moveTo>
                  <a:cubicBezTo>
                    <a:pt x="0" y="0"/>
                    <a:pt x="6446" y="574"/>
                    <a:pt x="10834" y="574"/>
                  </a:cubicBezTo>
                  <a:cubicBezTo>
                    <a:pt x="15086" y="574"/>
                    <a:pt x="21600" y="0"/>
                    <a:pt x="21600" y="6434"/>
                  </a:cubicBezTo>
                  <a:cubicBezTo>
                    <a:pt x="21600" y="6434"/>
                    <a:pt x="21600" y="15740"/>
                    <a:pt x="21600" y="15740"/>
                  </a:cubicBezTo>
                  <a:cubicBezTo>
                    <a:pt x="21600" y="21140"/>
                    <a:pt x="15771" y="20336"/>
                    <a:pt x="10834" y="20336"/>
                  </a:cubicBezTo>
                  <a:cubicBezTo>
                    <a:pt x="5691" y="20336"/>
                    <a:pt x="0" y="21600"/>
                    <a:pt x="0" y="15740"/>
                  </a:cubicBezTo>
                  <a:cubicBezTo>
                    <a:pt x="0" y="15740"/>
                    <a:pt x="0" y="6434"/>
                    <a:pt x="0" y="6434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9" name="Freeform 23">
              <a:extLst>
                <a:ext uri="{FF2B5EF4-FFF2-40B4-BE49-F238E27FC236}">
                  <a16:creationId xmlns:a16="http://schemas.microsoft.com/office/drawing/2014/main" id="{BEC4CF37-5ED8-4B95-A558-7F0B4064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27"/>
              <a:ext cx="144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932" y="20329"/>
                    <a:pt x="17008" y="21600"/>
                    <a:pt x="21600" y="1271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34DEC1D-C4C4-B29C-1001-6856AE5F40F5}"/>
              </a:ext>
            </a:extLst>
          </p:cNvPr>
          <p:cNvGrpSpPr>
            <a:grpSpLocks/>
          </p:cNvGrpSpPr>
          <p:nvPr/>
        </p:nvGrpSpPr>
        <p:grpSpPr bwMode="auto">
          <a:xfrm>
            <a:off x="7080042" y="4527730"/>
            <a:ext cx="225516" cy="238712"/>
            <a:chOff x="5" y="2"/>
            <a:chExt cx="763" cy="1389"/>
          </a:xfrm>
        </p:grpSpPr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933627A7-7540-7F68-98C5-D42C38A47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39"/>
              <a:ext cx="355" cy="64"/>
            </a:xfrm>
            <a:custGeom>
              <a:avLst/>
              <a:gdLst>
                <a:gd name="T0" fmla="*/ 0 w 21600"/>
                <a:gd name="T1" fmla="*/ 15236 h 21600"/>
                <a:gd name="T2" fmla="*/ 3204 w 21600"/>
                <a:gd name="T3" fmla="*/ 0 h 21600"/>
                <a:gd name="T4" fmla="*/ 21600 w 21600"/>
                <a:gd name="T5" fmla="*/ 0 h 21600"/>
                <a:gd name="T6" fmla="*/ 21600 w 21600"/>
                <a:gd name="T7" fmla="*/ 12921 h 21600"/>
                <a:gd name="T8" fmla="*/ 2997 w 21600"/>
                <a:gd name="T9" fmla="*/ 12921 h 21600"/>
                <a:gd name="T10" fmla="*/ 1826 w 21600"/>
                <a:gd name="T11" fmla="*/ 21600 h 21600"/>
                <a:gd name="T12" fmla="*/ 0 w 21600"/>
                <a:gd name="T13" fmla="*/ 1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5236"/>
                  </a:moveTo>
                  <a:cubicBezTo>
                    <a:pt x="1206" y="4821"/>
                    <a:pt x="1309" y="0"/>
                    <a:pt x="3204" y="0"/>
                  </a:cubicBezTo>
                  <a:cubicBezTo>
                    <a:pt x="3204" y="0"/>
                    <a:pt x="21600" y="0"/>
                    <a:pt x="21600" y="0"/>
                  </a:cubicBezTo>
                  <a:cubicBezTo>
                    <a:pt x="21600" y="0"/>
                    <a:pt x="21600" y="12921"/>
                    <a:pt x="21600" y="12921"/>
                  </a:cubicBezTo>
                  <a:cubicBezTo>
                    <a:pt x="21600" y="12921"/>
                    <a:pt x="2997" y="12921"/>
                    <a:pt x="2997" y="12921"/>
                  </a:cubicBezTo>
                  <a:cubicBezTo>
                    <a:pt x="2997" y="12921"/>
                    <a:pt x="1826" y="21600"/>
                    <a:pt x="1826" y="21600"/>
                  </a:cubicBezTo>
                  <a:cubicBezTo>
                    <a:pt x="1826" y="21600"/>
                    <a:pt x="0" y="15236"/>
                    <a:pt x="0" y="1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CC8D7D6D-B288-51A0-D591-F8C6F2005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71"/>
              <a:ext cx="91" cy="110"/>
            </a:xfrm>
            <a:custGeom>
              <a:avLst/>
              <a:gdLst>
                <a:gd name="T0" fmla="*/ 11672 w 21600"/>
                <a:gd name="T1" fmla="*/ 0 h 21600"/>
                <a:gd name="T2" fmla="*/ 21600 w 21600"/>
                <a:gd name="T3" fmla="*/ 5148 h 21600"/>
                <a:gd name="T4" fmla="*/ 10062 w 21600"/>
                <a:gd name="T5" fmla="*/ 21376 h 21600"/>
                <a:gd name="T6" fmla="*/ 0 w 21600"/>
                <a:gd name="T7" fmla="*/ 16340 h 21600"/>
                <a:gd name="T8" fmla="*/ 1167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672" y="0"/>
                  </a:moveTo>
                  <a:cubicBezTo>
                    <a:pt x="14489" y="0"/>
                    <a:pt x="20661" y="2686"/>
                    <a:pt x="21600" y="5148"/>
                  </a:cubicBezTo>
                  <a:cubicBezTo>
                    <a:pt x="19588" y="8618"/>
                    <a:pt x="14087" y="16452"/>
                    <a:pt x="10062" y="21376"/>
                  </a:cubicBezTo>
                  <a:cubicBezTo>
                    <a:pt x="6708" y="21600"/>
                    <a:pt x="1073" y="18802"/>
                    <a:pt x="0" y="16340"/>
                  </a:cubicBezTo>
                  <a:cubicBezTo>
                    <a:pt x="0" y="16340"/>
                    <a:pt x="11672" y="0"/>
                    <a:pt x="11672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22D332E-17AC-B943-275F-9D0EE1AA6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392"/>
              <a:ext cx="562" cy="999"/>
            </a:xfrm>
            <a:custGeom>
              <a:avLst/>
              <a:gdLst>
                <a:gd name="T0" fmla="*/ 0 w 21600"/>
                <a:gd name="T1" fmla="*/ 3077 h 21600"/>
                <a:gd name="T2" fmla="*/ 1306 w 21600"/>
                <a:gd name="T3" fmla="*/ 1324 h 21600"/>
                <a:gd name="T4" fmla="*/ 10800 w 21600"/>
                <a:gd name="T5" fmla="*/ 0 h 21600"/>
                <a:gd name="T6" fmla="*/ 20577 w 21600"/>
                <a:gd name="T7" fmla="*/ 1471 h 21600"/>
                <a:gd name="T8" fmla="*/ 21600 w 21600"/>
                <a:gd name="T9" fmla="*/ 3077 h 21600"/>
                <a:gd name="T10" fmla="*/ 21600 w 21600"/>
                <a:gd name="T11" fmla="*/ 19835 h 21600"/>
                <a:gd name="T12" fmla="*/ 19945 w 21600"/>
                <a:gd name="T13" fmla="*/ 21122 h 21600"/>
                <a:gd name="T14" fmla="*/ 10800 w 21600"/>
                <a:gd name="T15" fmla="*/ 21600 h 21600"/>
                <a:gd name="T16" fmla="*/ 1938 w 21600"/>
                <a:gd name="T17" fmla="*/ 21171 h 21600"/>
                <a:gd name="T18" fmla="*/ 0 w 21600"/>
                <a:gd name="T19" fmla="*/ 19835 h 21600"/>
                <a:gd name="T20" fmla="*/ 0 w 21600"/>
                <a:gd name="T21" fmla="*/ 30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3077"/>
                  </a:moveTo>
                  <a:cubicBezTo>
                    <a:pt x="0" y="2366"/>
                    <a:pt x="370" y="1716"/>
                    <a:pt x="1306" y="1324"/>
                  </a:cubicBezTo>
                  <a:cubicBezTo>
                    <a:pt x="3506" y="368"/>
                    <a:pt x="7948" y="0"/>
                    <a:pt x="10800" y="0"/>
                  </a:cubicBezTo>
                  <a:cubicBezTo>
                    <a:pt x="13718" y="0"/>
                    <a:pt x="18247" y="343"/>
                    <a:pt x="20577" y="1471"/>
                  </a:cubicBezTo>
                  <a:cubicBezTo>
                    <a:pt x="21273" y="1802"/>
                    <a:pt x="21600" y="2415"/>
                    <a:pt x="21600" y="3077"/>
                  </a:cubicBezTo>
                  <a:cubicBezTo>
                    <a:pt x="21600" y="3077"/>
                    <a:pt x="21600" y="19835"/>
                    <a:pt x="21600" y="19835"/>
                  </a:cubicBezTo>
                  <a:cubicBezTo>
                    <a:pt x="21600" y="20423"/>
                    <a:pt x="21273" y="20938"/>
                    <a:pt x="19945" y="21122"/>
                  </a:cubicBezTo>
                  <a:cubicBezTo>
                    <a:pt x="17724" y="21453"/>
                    <a:pt x="13696" y="21600"/>
                    <a:pt x="10800" y="21600"/>
                  </a:cubicBezTo>
                  <a:cubicBezTo>
                    <a:pt x="8035" y="21600"/>
                    <a:pt x="4268" y="21551"/>
                    <a:pt x="1938" y="21171"/>
                  </a:cubicBezTo>
                  <a:cubicBezTo>
                    <a:pt x="784" y="20987"/>
                    <a:pt x="0" y="20399"/>
                    <a:pt x="0" y="19835"/>
                  </a:cubicBezTo>
                  <a:cubicBezTo>
                    <a:pt x="0" y="19835"/>
                    <a:pt x="0" y="3077"/>
                    <a:pt x="0" y="307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BD2C555-326E-B02C-3CDF-4FB099895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501"/>
              <a:ext cx="444" cy="1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021" y="18400"/>
                    <a:pt x="17324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C4A0F3D-6956-2D36-9C8F-AA0A07F2E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606"/>
              <a:ext cx="429" cy="602"/>
            </a:xfrm>
            <a:custGeom>
              <a:avLst/>
              <a:gdLst>
                <a:gd name="T0" fmla="*/ 0 w 21600"/>
                <a:gd name="T1" fmla="*/ 9925 h 21600"/>
                <a:gd name="T2" fmla="*/ 2229 w 21600"/>
                <a:gd name="T3" fmla="*/ 2197 h 21600"/>
                <a:gd name="T4" fmla="*/ 10743 w 21600"/>
                <a:gd name="T5" fmla="*/ 0 h 21600"/>
                <a:gd name="T6" fmla="*/ 18971 w 21600"/>
                <a:gd name="T7" fmla="*/ 2197 h 21600"/>
                <a:gd name="T8" fmla="*/ 21486 w 21600"/>
                <a:gd name="T9" fmla="*/ 9925 h 21600"/>
                <a:gd name="T10" fmla="*/ 21486 w 21600"/>
                <a:gd name="T11" fmla="*/ 21010 h 21600"/>
                <a:gd name="T12" fmla="*/ 10743 w 21600"/>
                <a:gd name="T13" fmla="*/ 21600 h 21600"/>
                <a:gd name="T14" fmla="*/ 0 w 21600"/>
                <a:gd name="T15" fmla="*/ 21010 h 21600"/>
                <a:gd name="T16" fmla="*/ 0 w 21600"/>
                <a:gd name="T17" fmla="*/ 99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9925"/>
                  </a:moveTo>
                  <a:cubicBezTo>
                    <a:pt x="0" y="5756"/>
                    <a:pt x="314" y="3661"/>
                    <a:pt x="2229" y="2197"/>
                  </a:cubicBezTo>
                  <a:cubicBezTo>
                    <a:pt x="4143" y="753"/>
                    <a:pt x="7371" y="0"/>
                    <a:pt x="10743" y="0"/>
                  </a:cubicBezTo>
                  <a:cubicBezTo>
                    <a:pt x="13657" y="0"/>
                    <a:pt x="16714" y="753"/>
                    <a:pt x="18971" y="2197"/>
                  </a:cubicBezTo>
                  <a:cubicBezTo>
                    <a:pt x="21600" y="3885"/>
                    <a:pt x="21486" y="5614"/>
                    <a:pt x="21486" y="9925"/>
                  </a:cubicBezTo>
                  <a:cubicBezTo>
                    <a:pt x="21486" y="9925"/>
                    <a:pt x="21486" y="21010"/>
                    <a:pt x="21486" y="21010"/>
                  </a:cubicBezTo>
                  <a:cubicBezTo>
                    <a:pt x="18886" y="21336"/>
                    <a:pt x="14314" y="21600"/>
                    <a:pt x="10743" y="21600"/>
                  </a:cubicBezTo>
                  <a:cubicBezTo>
                    <a:pt x="7171" y="21600"/>
                    <a:pt x="2543" y="21336"/>
                    <a:pt x="0" y="21010"/>
                  </a:cubicBezTo>
                  <a:cubicBezTo>
                    <a:pt x="0" y="21010"/>
                    <a:pt x="0" y="9925"/>
                    <a:pt x="0" y="9925"/>
                  </a:cubicBezTo>
                </a:path>
              </a:pathLst>
            </a:custGeom>
            <a:solidFill>
              <a:srgbClr val="F5C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8539EBA6-77D6-83C0-4BCE-5F5A56126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886"/>
              <a:ext cx="313" cy="52"/>
            </a:xfrm>
            <a:custGeom>
              <a:avLst/>
              <a:gdLst>
                <a:gd name="T0" fmla="*/ 2862 w 21600"/>
                <a:gd name="T1" fmla="*/ 2348 h 21600"/>
                <a:gd name="T2" fmla="*/ 18660 w 21600"/>
                <a:gd name="T3" fmla="*/ 1409 h 21600"/>
                <a:gd name="T4" fmla="*/ 18660 w 21600"/>
                <a:gd name="T5" fmla="*/ 19017 h 21600"/>
                <a:gd name="T6" fmla="*/ 2940 w 21600"/>
                <a:gd name="T7" fmla="*/ 19722 h 21600"/>
                <a:gd name="T8" fmla="*/ 2862 w 21600"/>
                <a:gd name="T9" fmla="*/ 23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62" y="2348"/>
                  </a:moveTo>
                  <a:cubicBezTo>
                    <a:pt x="5723" y="3522"/>
                    <a:pt x="16465" y="3052"/>
                    <a:pt x="18660" y="1409"/>
                  </a:cubicBezTo>
                  <a:cubicBezTo>
                    <a:pt x="20738" y="0"/>
                    <a:pt x="21600" y="16435"/>
                    <a:pt x="18660" y="19017"/>
                  </a:cubicBezTo>
                  <a:cubicBezTo>
                    <a:pt x="16465" y="20896"/>
                    <a:pt x="5763" y="21600"/>
                    <a:pt x="2940" y="19722"/>
                  </a:cubicBezTo>
                  <a:cubicBezTo>
                    <a:pt x="0" y="17843"/>
                    <a:pt x="823" y="1409"/>
                    <a:pt x="2862" y="2348"/>
                  </a:cubicBezTo>
                </a:path>
              </a:pathLst>
            </a:custGeom>
            <a:solidFill>
              <a:srgbClr val="D66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6B4CC4B9-9FF8-CA7C-A049-A118B9BFD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" y="768"/>
              <a:ext cx="59" cy="42"/>
            </a:xfrm>
            <a:custGeom>
              <a:avLst/>
              <a:gdLst>
                <a:gd name="T0" fmla="*/ 0 w 21600"/>
                <a:gd name="T1" fmla="*/ 1459 h 21600"/>
                <a:gd name="T2" fmla="*/ 20761 w 21600"/>
                <a:gd name="T3" fmla="*/ 1168 h 21600"/>
                <a:gd name="T4" fmla="*/ 1321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59"/>
                  </a:moveTo>
                  <a:cubicBezTo>
                    <a:pt x="6082" y="584"/>
                    <a:pt x="15518" y="0"/>
                    <a:pt x="20761" y="1168"/>
                  </a:cubicBezTo>
                  <a:cubicBezTo>
                    <a:pt x="21600" y="9924"/>
                    <a:pt x="17825" y="17805"/>
                    <a:pt x="1321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83B56EF-9F15-BE27-2F64-10353D88B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793"/>
              <a:ext cx="18" cy="6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31"/>
                    <a:pt x="16723" y="16800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71C20EB-AF25-8282-5A0E-D1B5B6030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6800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694509D-64D6-5353-6EDB-1C48AB428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765"/>
              <a:ext cx="29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8C044A26-CCC1-48B0-72BF-E728EF90B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780"/>
              <a:ext cx="44" cy="69"/>
            </a:xfrm>
            <a:custGeom>
              <a:avLst/>
              <a:gdLst>
                <a:gd name="T0" fmla="*/ 277 w 21600"/>
                <a:gd name="T1" fmla="*/ 177 h 21600"/>
                <a:gd name="T2" fmla="*/ 21600 w 21600"/>
                <a:gd name="T3" fmla="*/ 708 h 21600"/>
                <a:gd name="T4" fmla="*/ 21600 w 21600"/>
                <a:gd name="T5" fmla="*/ 20715 h 21600"/>
                <a:gd name="T6" fmla="*/ 0 w 21600"/>
                <a:gd name="T7" fmla="*/ 21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7" y="177"/>
                  </a:moveTo>
                  <a:cubicBezTo>
                    <a:pt x="5815" y="0"/>
                    <a:pt x="21600" y="708"/>
                    <a:pt x="21600" y="708"/>
                  </a:cubicBezTo>
                  <a:cubicBezTo>
                    <a:pt x="21600" y="708"/>
                    <a:pt x="21600" y="20715"/>
                    <a:pt x="21600" y="20715"/>
                  </a:cubicBezTo>
                  <a:cubicBezTo>
                    <a:pt x="21600" y="20715"/>
                    <a:pt x="5262" y="21600"/>
                    <a:pt x="0" y="210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26" name="Line 14">
              <a:extLst>
                <a:ext uri="{FF2B5EF4-FFF2-40B4-BE49-F238E27FC236}">
                  <a16:creationId xmlns:a16="http://schemas.microsoft.com/office/drawing/2014/main" id="{3E0D7BA9-1A06-9CB9-5554-6E9471A03E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0" y="810"/>
              <a:ext cx="56" cy="1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0D8D2606-5280-EF36-B4DB-DE8196B4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7788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D04374FD-62C6-D13C-7533-C027E2B92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765"/>
              <a:ext cx="28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02EF84AA-9473-CD1E-A02E-832953CC7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90"/>
              <a:ext cx="177" cy="131"/>
            </a:xfrm>
            <a:custGeom>
              <a:avLst/>
              <a:gdLst>
                <a:gd name="T0" fmla="*/ 0 w 21600"/>
                <a:gd name="T1" fmla="*/ 5236 h 21600"/>
                <a:gd name="T2" fmla="*/ 10765 w 21600"/>
                <a:gd name="T3" fmla="*/ 281 h 21600"/>
                <a:gd name="T4" fmla="*/ 21600 w 21600"/>
                <a:gd name="T5" fmla="*/ 5236 h 21600"/>
                <a:gd name="T6" fmla="*/ 21600 w 21600"/>
                <a:gd name="T7" fmla="*/ 16551 h 21600"/>
                <a:gd name="T8" fmla="*/ 10765 w 21600"/>
                <a:gd name="T9" fmla="*/ 21600 h 21600"/>
                <a:gd name="T10" fmla="*/ 0 w 21600"/>
                <a:gd name="T11" fmla="*/ 16551 h 21600"/>
                <a:gd name="T12" fmla="*/ 0 w 21600"/>
                <a:gd name="T13" fmla="*/ 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5236"/>
                  </a:moveTo>
                  <a:cubicBezTo>
                    <a:pt x="0" y="0"/>
                    <a:pt x="2691" y="281"/>
                    <a:pt x="10765" y="281"/>
                  </a:cubicBezTo>
                  <a:cubicBezTo>
                    <a:pt x="18633" y="281"/>
                    <a:pt x="21600" y="0"/>
                    <a:pt x="21600" y="5236"/>
                  </a:cubicBezTo>
                  <a:cubicBezTo>
                    <a:pt x="21600" y="5236"/>
                    <a:pt x="21600" y="16551"/>
                    <a:pt x="21600" y="16551"/>
                  </a:cubicBezTo>
                  <a:cubicBezTo>
                    <a:pt x="21600" y="21132"/>
                    <a:pt x="17114" y="21600"/>
                    <a:pt x="10765" y="21600"/>
                  </a:cubicBezTo>
                  <a:cubicBezTo>
                    <a:pt x="4969" y="21600"/>
                    <a:pt x="0" y="21319"/>
                    <a:pt x="0" y="16551"/>
                  </a:cubicBezTo>
                  <a:cubicBezTo>
                    <a:pt x="0" y="16551"/>
                    <a:pt x="0" y="5236"/>
                    <a:pt x="0" y="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0C8C4C1A-FA51-28D6-0A76-4E830F1D7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20"/>
              <a:ext cx="144" cy="11"/>
            </a:xfrm>
            <a:custGeom>
              <a:avLst/>
              <a:gdLst>
                <a:gd name="T0" fmla="*/ 0 w 21600"/>
                <a:gd name="T1" fmla="*/ 324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240"/>
                  </a:moveTo>
                  <a:cubicBezTo>
                    <a:pt x="4422" y="19440"/>
                    <a:pt x="17858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FC2C1574-D84D-FECC-2131-0A1D6CC7C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213"/>
              <a:ext cx="123" cy="94"/>
            </a:xfrm>
            <a:custGeom>
              <a:avLst/>
              <a:gdLst>
                <a:gd name="T0" fmla="*/ 0 w 21600"/>
                <a:gd name="T1" fmla="*/ 4656 h 21600"/>
                <a:gd name="T2" fmla="*/ 10750 w 21600"/>
                <a:gd name="T3" fmla="*/ 517 h 21600"/>
                <a:gd name="T4" fmla="*/ 21600 w 21600"/>
                <a:gd name="T5" fmla="*/ 4656 h 21600"/>
                <a:gd name="T6" fmla="*/ 21600 w 21600"/>
                <a:gd name="T7" fmla="*/ 16814 h 21600"/>
                <a:gd name="T8" fmla="*/ 11447 w 21600"/>
                <a:gd name="T9" fmla="*/ 21471 h 21600"/>
                <a:gd name="T10" fmla="*/ 0 w 21600"/>
                <a:gd name="T11" fmla="*/ 16814 h 21600"/>
                <a:gd name="T12" fmla="*/ 0 w 21600"/>
                <a:gd name="T13" fmla="*/ 46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4656"/>
                  </a:moveTo>
                  <a:cubicBezTo>
                    <a:pt x="0" y="129"/>
                    <a:pt x="5475" y="517"/>
                    <a:pt x="10750" y="517"/>
                  </a:cubicBezTo>
                  <a:cubicBezTo>
                    <a:pt x="15429" y="517"/>
                    <a:pt x="21600" y="0"/>
                    <a:pt x="21600" y="4656"/>
                  </a:cubicBezTo>
                  <a:cubicBezTo>
                    <a:pt x="21600" y="4656"/>
                    <a:pt x="21600" y="16814"/>
                    <a:pt x="21600" y="16814"/>
                  </a:cubicBezTo>
                  <a:cubicBezTo>
                    <a:pt x="21600" y="20953"/>
                    <a:pt x="15030" y="21341"/>
                    <a:pt x="11447" y="21471"/>
                  </a:cubicBezTo>
                  <a:cubicBezTo>
                    <a:pt x="7465" y="21600"/>
                    <a:pt x="0" y="21471"/>
                    <a:pt x="0" y="16814"/>
                  </a:cubicBezTo>
                  <a:cubicBezTo>
                    <a:pt x="0" y="16814"/>
                    <a:pt x="0" y="4656"/>
                    <a:pt x="0" y="465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1E09B4DB-B7AF-7941-65EF-2338F2622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235"/>
              <a:ext cx="95" cy="7"/>
            </a:xfrm>
            <a:custGeom>
              <a:avLst/>
              <a:gdLst>
                <a:gd name="T0" fmla="*/ 0 w 21600"/>
                <a:gd name="T1" fmla="*/ 3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5751" y="21600"/>
                    <a:pt x="15976" y="198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81811E4C-65B8-2D35-F136-04D0E0B2C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95"/>
              <a:ext cx="39" cy="13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285 h 21600"/>
                <a:gd name="T6" fmla="*/ 10800 w 21600"/>
                <a:gd name="T7" fmla="*/ 21600 h 21600"/>
                <a:gd name="T8" fmla="*/ 0 w 21600"/>
                <a:gd name="T9" fmla="*/ 2028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285"/>
                    <a:pt x="21600" y="20285"/>
                  </a:cubicBezTo>
                  <a:cubicBezTo>
                    <a:pt x="21600" y="21506"/>
                    <a:pt x="14612" y="21600"/>
                    <a:pt x="10800" y="21600"/>
                  </a:cubicBezTo>
                  <a:cubicBezTo>
                    <a:pt x="7306" y="21600"/>
                    <a:pt x="0" y="21506"/>
                    <a:pt x="0" y="20285"/>
                  </a:cubicBezTo>
                  <a:cubicBezTo>
                    <a:pt x="0" y="2028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A7340DAF-F5FE-4D93-2648-4A4433E4F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2"/>
              <a:ext cx="178" cy="106"/>
            </a:xfrm>
            <a:custGeom>
              <a:avLst/>
              <a:gdLst>
                <a:gd name="T0" fmla="*/ 0 w 21600"/>
                <a:gd name="T1" fmla="*/ 6434 h 21600"/>
                <a:gd name="T2" fmla="*/ 10834 w 21600"/>
                <a:gd name="T3" fmla="*/ 574 h 21600"/>
                <a:gd name="T4" fmla="*/ 21600 w 21600"/>
                <a:gd name="T5" fmla="*/ 6434 h 21600"/>
                <a:gd name="T6" fmla="*/ 21600 w 21600"/>
                <a:gd name="T7" fmla="*/ 15740 h 21600"/>
                <a:gd name="T8" fmla="*/ 10834 w 21600"/>
                <a:gd name="T9" fmla="*/ 20336 h 21600"/>
                <a:gd name="T10" fmla="*/ 0 w 21600"/>
                <a:gd name="T11" fmla="*/ 15740 h 21600"/>
                <a:gd name="T12" fmla="*/ 0 w 21600"/>
                <a:gd name="T13" fmla="*/ 64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434"/>
                  </a:moveTo>
                  <a:cubicBezTo>
                    <a:pt x="0" y="0"/>
                    <a:pt x="6446" y="574"/>
                    <a:pt x="10834" y="574"/>
                  </a:cubicBezTo>
                  <a:cubicBezTo>
                    <a:pt x="15086" y="574"/>
                    <a:pt x="21600" y="0"/>
                    <a:pt x="21600" y="6434"/>
                  </a:cubicBezTo>
                  <a:cubicBezTo>
                    <a:pt x="21600" y="6434"/>
                    <a:pt x="21600" y="15740"/>
                    <a:pt x="21600" y="15740"/>
                  </a:cubicBezTo>
                  <a:cubicBezTo>
                    <a:pt x="21600" y="21140"/>
                    <a:pt x="15771" y="20336"/>
                    <a:pt x="10834" y="20336"/>
                  </a:cubicBezTo>
                  <a:cubicBezTo>
                    <a:pt x="5691" y="20336"/>
                    <a:pt x="0" y="21600"/>
                    <a:pt x="0" y="15740"/>
                  </a:cubicBezTo>
                  <a:cubicBezTo>
                    <a:pt x="0" y="15740"/>
                    <a:pt x="0" y="6434"/>
                    <a:pt x="0" y="6434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8A8BDC63-C6E4-BC7D-4485-FAD7A117F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27"/>
              <a:ext cx="144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932" y="20329"/>
                    <a:pt x="17008" y="21600"/>
                    <a:pt x="21600" y="1271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C6C689EC-74B5-95E5-7954-14D4B492F2AA}"/>
              </a:ext>
            </a:extLst>
          </p:cNvPr>
          <p:cNvGrpSpPr>
            <a:grpSpLocks/>
          </p:cNvGrpSpPr>
          <p:nvPr/>
        </p:nvGrpSpPr>
        <p:grpSpPr bwMode="auto">
          <a:xfrm>
            <a:off x="7031022" y="3146707"/>
            <a:ext cx="225516" cy="238712"/>
            <a:chOff x="5" y="2"/>
            <a:chExt cx="763" cy="1389"/>
          </a:xfrm>
        </p:grpSpPr>
        <p:sp>
          <p:nvSpPr>
            <p:cNvPr id="99" name="Freeform 3">
              <a:extLst>
                <a:ext uri="{FF2B5EF4-FFF2-40B4-BE49-F238E27FC236}">
                  <a16:creationId xmlns:a16="http://schemas.microsoft.com/office/drawing/2014/main" id="{C6A64358-B33C-E1BB-C6A2-F1AA5178D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39"/>
              <a:ext cx="355" cy="64"/>
            </a:xfrm>
            <a:custGeom>
              <a:avLst/>
              <a:gdLst>
                <a:gd name="T0" fmla="*/ 0 w 21600"/>
                <a:gd name="T1" fmla="*/ 15236 h 21600"/>
                <a:gd name="T2" fmla="*/ 3204 w 21600"/>
                <a:gd name="T3" fmla="*/ 0 h 21600"/>
                <a:gd name="T4" fmla="*/ 21600 w 21600"/>
                <a:gd name="T5" fmla="*/ 0 h 21600"/>
                <a:gd name="T6" fmla="*/ 21600 w 21600"/>
                <a:gd name="T7" fmla="*/ 12921 h 21600"/>
                <a:gd name="T8" fmla="*/ 2997 w 21600"/>
                <a:gd name="T9" fmla="*/ 12921 h 21600"/>
                <a:gd name="T10" fmla="*/ 1826 w 21600"/>
                <a:gd name="T11" fmla="*/ 21600 h 21600"/>
                <a:gd name="T12" fmla="*/ 0 w 21600"/>
                <a:gd name="T13" fmla="*/ 1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5236"/>
                  </a:moveTo>
                  <a:cubicBezTo>
                    <a:pt x="1206" y="4821"/>
                    <a:pt x="1309" y="0"/>
                    <a:pt x="3204" y="0"/>
                  </a:cubicBezTo>
                  <a:cubicBezTo>
                    <a:pt x="3204" y="0"/>
                    <a:pt x="21600" y="0"/>
                    <a:pt x="21600" y="0"/>
                  </a:cubicBezTo>
                  <a:cubicBezTo>
                    <a:pt x="21600" y="0"/>
                    <a:pt x="21600" y="12921"/>
                    <a:pt x="21600" y="12921"/>
                  </a:cubicBezTo>
                  <a:cubicBezTo>
                    <a:pt x="21600" y="12921"/>
                    <a:pt x="2997" y="12921"/>
                    <a:pt x="2997" y="12921"/>
                  </a:cubicBezTo>
                  <a:cubicBezTo>
                    <a:pt x="2997" y="12921"/>
                    <a:pt x="1826" y="21600"/>
                    <a:pt x="1826" y="21600"/>
                  </a:cubicBezTo>
                  <a:cubicBezTo>
                    <a:pt x="1826" y="21600"/>
                    <a:pt x="0" y="15236"/>
                    <a:pt x="0" y="1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0" name="Freeform 4">
              <a:extLst>
                <a:ext uri="{FF2B5EF4-FFF2-40B4-BE49-F238E27FC236}">
                  <a16:creationId xmlns:a16="http://schemas.microsoft.com/office/drawing/2014/main" id="{F873406F-7C5B-0119-39CD-85D03E815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71"/>
              <a:ext cx="91" cy="110"/>
            </a:xfrm>
            <a:custGeom>
              <a:avLst/>
              <a:gdLst>
                <a:gd name="T0" fmla="*/ 11672 w 21600"/>
                <a:gd name="T1" fmla="*/ 0 h 21600"/>
                <a:gd name="T2" fmla="*/ 21600 w 21600"/>
                <a:gd name="T3" fmla="*/ 5148 h 21600"/>
                <a:gd name="T4" fmla="*/ 10062 w 21600"/>
                <a:gd name="T5" fmla="*/ 21376 h 21600"/>
                <a:gd name="T6" fmla="*/ 0 w 21600"/>
                <a:gd name="T7" fmla="*/ 16340 h 21600"/>
                <a:gd name="T8" fmla="*/ 1167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672" y="0"/>
                  </a:moveTo>
                  <a:cubicBezTo>
                    <a:pt x="14489" y="0"/>
                    <a:pt x="20661" y="2686"/>
                    <a:pt x="21600" y="5148"/>
                  </a:cubicBezTo>
                  <a:cubicBezTo>
                    <a:pt x="19588" y="8618"/>
                    <a:pt x="14087" y="16452"/>
                    <a:pt x="10062" y="21376"/>
                  </a:cubicBezTo>
                  <a:cubicBezTo>
                    <a:pt x="6708" y="21600"/>
                    <a:pt x="1073" y="18802"/>
                    <a:pt x="0" y="16340"/>
                  </a:cubicBezTo>
                  <a:cubicBezTo>
                    <a:pt x="0" y="16340"/>
                    <a:pt x="11672" y="0"/>
                    <a:pt x="11672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1" name="Freeform 5">
              <a:extLst>
                <a:ext uri="{FF2B5EF4-FFF2-40B4-BE49-F238E27FC236}">
                  <a16:creationId xmlns:a16="http://schemas.microsoft.com/office/drawing/2014/main" id="{154C6A5F-71C3-42BE-7275-0C6916945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392"/>
              <a:ext cx="562" cy="999"/>
            </a:xfrm>
            <a:custGeom>
              <a:avLst/>
              <a:gdLst>
                <a:gd name="T0" fmla="*/ 0 w 21600"/>
                <a:gd name="T1" fmla="*/ 3077 h 21600"/>
                <a:gd name="T2" fmla="*/ 1306 w 21600"/>
                <a:gd name="T3" fmla="*/ 1324 h 21600"/>
                <a:gd name="T4" fmla="*/ 10800 w 21600"/>
                <a:gd name="T5" fmla="*/ 0 h 21600"/>
                <a:gd name="T6" fmla="*/ 20577 w 21600"/>
                <a:gd name="T7" fmla="*/ 1471 h 21600"/>
                <a:gd name="T8" fmla="*/ 21600 w 21600"/>
                <a:gd name="T9" fmla="*/ 3077 h 21600"/>
                <a:gd name="T10" fmla="*/ 21600 w 21600"/>
                <a:gd name="T11" fmla="*/ 19835 h 21600"/>
                <a:gd name="T12" fmla="*/ 19945 w 21600"/>
                <a:gd name="T13" fmla="*/ 21122 h 21600"/>
                <a:gd name="T14" fmla="*/ 10800 w 21600"/>
                <a:gd name="T15" fmla="*/ 21600 h 21600"/>
                <a:gd name="T16" fmla="*/ 1938 w 21600"/>
                <a:gd name="T17" fmla="*/ 21171 h 21600"/>
                <a:gd name="T18" fmla="*/ 0 w 21600"/>
                <a:gd name="T19" fmla="*/ 19835 h 21600"/>
                <a:gd name="T20" fmla="*/ 0 w 21600"/>
                <a:gd name="T21" fmla="*/ 30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3077"/>
                  </a:moveTo>
                  <a:cubicBezTo>
                    <a:pt x="0" y="2366"/>
                    <a:pt x="370" y="1716"/>
                    <a:pt x="1306" y="1324"/>
                  </a:cubicBezTo>
                  <a:cubicBezTo>
                    <a:pt x="3506" y="368"/>
                    <a:pt x="7948" y="0"/>
                    <a:pt x="10800" y="0"/>
                  </a:cubicBezTo>
                  <a:cubicBezTo>
                    <a:pt x="13718" y="0"/>
                    <a:pt x="18247" y="343"/>
                    <a:pt x="20577" y="1471"/>
                  </a:cubicBezTo>
                  <a:cubicBezTo>
                    <a:pt x="21273" y="1802"/>
                    <a:pt x="21600" y="2415"/>
                    <a:pt x="21600" y="3077"/>
                  </a:cubicBezTo>
                  <a:cubicBezTo>
                    <a:pt x="21600" y="3077"/>
                    <a:pt x="21600" y="19835"/>
                    <a:pt x="21600" y="19835"/>
                  </a:cubicBezTo>
                  <a:cubicBezTo>
                    <a:pt x="21600" y="20423"/>
                    <a:pt x="21273" y="20938"/>
                    <a:pt x="19945" y="21122"/>
                  </a:cubicBezTo>
                  <a:cubicBezTo>
                    <a:pt x="17724" y="21453"/>
                    <a:pt x="13696" y="21600"/>
                    <a:pt x="10800" y="21600"/>
                  </a:cubicBezTo>
                  <a:cubicBezTo>
                    <a:pt x="8035" y="21600"/>
                    <a:pt x="4268" y="21551"/>
                    <a:pt x="1938" y="21171"/>
                  </a:cubicBezTo>
                  <a:cubicBezTo>
                    <a:pt x="784" y="20987"/>
                    <a:pt x="0" y="20399"/>
                    <a:pt x="0" y="19835"/>
                  </a:cubicBezTo>
                  <a:cubicBezTo>
                    <a:pt x="0" y="19835"/>
                    <a:pt x="0" y="3077"/>
                    <a:pt x="0" y="307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2" name="Freeform 6">
              <a:extLst>
                <a:ext uri="{FF2B5EF4-FFF2-40B4-BE49-F238E27FC236}">
                  <a16:creationId xmlns:a16="http://schemas.microsoft.com/office/drawing/2014/main" id="{2364F1B2-CC4E-6E2E-EB51-10B81888B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501"/>
              <a:ext cx="444" cy="1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021" y="18400"/>
                    <a:pt x="17324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3" name="Freeform 7">
              <a:extLst>
                <a:ext uri="{FF2B5EF4-FFF2-40B4-BE49-F238E27FC236}">
                  <a16:creationId xmlns:a16="http://schemas.microsoft.com/office/drawing/2014/main" id="{BB8D4130-5E0A-048F-541E-32DBF5415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606"/>
              <a:ext cx="429" cy="602"/>
            </a:xfrm>
            <a:custGeom>
              <a:avLst/>
              <a:gdLst>
                <a:gd name="T0" fmla="*/ 0 w 21600"/>
                <a:gd name="T1" fmla="*/ 9925 h 21600"/>
                <a:gd name="T2" fmla="*/ 2229 w 21600"/>
                <a:gd name="T3" fmla="*/ 2197 h 21600"/>
                <a:gd name="T4" fmla="*/ 10743 w 21600"/>
                <a:gd name="T5" fmla="*/ 0 h 21600"/>
                <a:gd name="T6" fmla="*/ 18971 w 21600"/>
                <a:gd name="T7" fmla="*/ 2197 h 21600"/>
                <a:gd name="T8" fmla="*/ 21486 w 21600"/>
                <a:gd name="T9" fmla="*/ 9925 h 21600"/>
                <a:gd name="T10" fmla="*/ 21486 w 21600"/>
                <a:gd name="T11" fmla="*/ 21010 h 21600"/>
                <a:gd name="T12" fmla="*/ 10743 w 21600"/>
                <a:gd name="T13" fmla="*/ 21600 h 21600"/>
                <a:gd name="T14" fmla="*/ 0 w 21600"/>
                <a:gd name="T15" fmla="*/ 21010 h 21600"/>
                <a:gd name="T16" fmla="*/ 0 w 21600"/>
                <a:gd name="T17" fmla="*/ 99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9925"/>
                  </a:moveTo>
                  <a:cubicBezTo>
                    <a:pt x="0" y="5756"/>
                    <a:pt x="314" y="3661"/>
                    <a:pt x="2229" y="2197"/>
                  </a:cubicBezTo>
                  <a:cubicBezTo>
                    <a:pt x="4143" y="753"/>
                    <a:pt x="7371" y="0"/>
                    <a:pt x="10743" y="0"/>
                  </a:cubicBezTo>
                  <a:cubicBezTo>
                    <a:pt x="13657" y="0"/>
                    <a:pt x="16714" y="753"/>
                    <a:pt x="18971" y="2197"/>
                  </a:cubicBezTo>
                  <a:cubicBezTo>
                    <a:pt x="21600" y="3885"/>
                    <a:pt x="21486" y="5614"/>
                    <a:pt x="21486" y="9925"/>
                  </a:cubicBezTo>
                  <a:cubicBezTo>
                    <a:pt x="21486" y="9925"/>
                    <a:pt x="21486" y="21010"/>
                    <a:pt x="21486" y="21010"/>
                  </a:cubicBezTo>
                  <a:cubicBezTo>
                    <a:pt x="18886" y="21336"/>
                    <a:pt x="14314" y="21600"/>
                    <a:pt x="10743" y="21600"/>
                  </a:cubicBezTo>
                  <a:cubicBezTo>
                    <a:pt x="7171" y="21600"/>
                    <a:pt x="2543" y="21336"/>
                    <a:pt x="0" y="21010"/>
                  </a:cubicBezTo>
                  <a:cubicBezTo>
                    <a:pt x="0" y="21010"/>
                    <a:pt x="0" y="9925"/>
                    <a:pt x="0" y="9925"/>
                  </a:cubicBezTo>
                </a:path>
              </a:pathLst>
            </a:custGeom>
            <a:solidFill>
              <a:srgbClr val="F5C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D961EF5C-BB92-2312-2C49-97D99DA4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886"/>
              <a:ext cx="313" cy="52"/>
            </a:xfrm>
            <a:custGeom>
              <a:avLst/>
              <a:gdLst>
                <a:gd name="T0" fmla="*/ 2862 w 21600"/>
                <a:gd name="T1" fmla="*/ 2348 h 21600"/>
                <a:gd name="T2" fmla="*/ 18660 w 21600"/>
                <a:gd name="T3" fmla="*/ 1409 h 21600"/>
                <a:gd name="T4" fmla="*/ 18660 w 21600"/>
                <a:gd name="T5" fmla="*/ 19017 h 21600"/>
                <a:gd name="T6" fmla="*/ 2940 w 21600"/>
                <a:gd name="T7" fmla="*/ 19722 h 21600"/>
                <a:gd name="T8" fmla="*/ 2862 w 21600"/>
                <a:gd name="T9" fmla="*/ 23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62" y="2348"/>
                  </a:moveTo>
                  <a:cubicBezTo>
                    <a:pt x="5723" y="3522"/>
                    <a:pt x="16465" y="3052"/>
                    <a:pt x="18660" y="1409"/>
                  </a:cubicBezTo>
                  <a:cubicBezTo>
                    <a:pt x="20738" y="0"/>
                    <a:pt x="21600" y="16435"/>
                    <a:pt x="18660" y="19017"/>
                  </a:cubicBezTo>
                  <a:cubicBezTo>
                    <a:pt x="16465" y="20896"/>
                    <a:pt x="5763" y="21600"/>
                    <a:pt x="2940" y="19722"/>
                  </a:cubicBezTo>
                  <a:cubicBezTo>
                    <a:pt x="0" y="17843"/>
                    <a:pt x="823" y="1409"/>
                    <a:pt x="2862" y="2348"/>
                  </a:cubicBezTo>
                </a:path>
              </a:pathLst>
            </a:custGeom>
            <a:solidFill>
              <a:srgbClr val="D66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5" name="Freeform 9">
              <a:extLst>
                <a:ext uri="{FF2B5EF4-FFF2-40B4-BE49-F238E27FC236}">
                  <a16:creationId xmlns:a16="http://schemas.microsoft.com/office/drawing/2014/main" id="{19C415C4-6801-2D57-2301-F365F8DA1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" y="768"/>
              <a:ext cx="59" cy="42"/>
            </a:xfrm>
            <a:custGeom>
              <a:avLst/>
              <a:gdLst>
                <a:gd name="T0" fmla="*/ 0 w 21600"/>
                <a:gd name="T1" fmla="*/ 1459 h 21600"/>
                <a:gd name="T2" fmla="*/ 20761 w 21600"/>
                <a:gd name="T3" fmla="*/ 1168 h 21600"/>
                <a:gd name="T4" fmla="*/ 1321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59"/>
                  </a:moveTo>
                  <a:cubicBezTo>
                    <a:pt x="6082" y="584"/>
                    <a:pt x="15518" y="0"/>
                    <a:pt x="20761" y="1168"/>
                  </a:cubicBezTo>
                  <a:cubicBezTo>
                    <a:pt x="21600" y="9924"/>
                    <a:pt x="17825" y="17805"/>
                    <a:pt x="1321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6" name="Freeform 10">
              <a:extLst>
                <a:ext uri="{FF2B5EF4-FFF2-40B4-BE49-F238E27FC236}">
                  <a16:creationId xmlns:a16="http://schemas.microsoft.com/office/drawing/2014/main" id="{C55DE714-0DA9-7D9E-041F-0D6F746A3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793"/>
              <a:ext cx="18" cy="6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31"/>
                    <a:pt x="16723" y="16800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7" name="Freeform 11">
              <a:extLst>
                <a:ext uri="{FF2B5EF4-FFF2-40B4-BE49-F238E27FC236}">
                  <a16:creationId xmlns:a16="http://schemas.microsoft.com/office/drawing/2014/main" id="{9527207A-050D-89BD-2CDB-6AC370E84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6800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CFC28BFD-9246-348E-492E-8EF3F6C53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765"/>
              <a:ext cx="29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09" name="Freeform 13">
              <a:extLst>
                <a:ext uri="{FF2B5EF4-FFF2-40B4-BE49-F238E27FC236}">
                  <a16:creationId xmlns:a16="http://schemas.microsoft.com/office/drawing/2014/main" id="{75779D75-2439-5FDB-1EAC-9E8163810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780"/>
              <a:ext cx="44" cy="69"/>
            </a:xfrm>
            <a:custGeom>
              <a:avLst/>
              <a:gdLst>
                <a:gd name="T0" fmla="*/ 277 w 21600"/>
                <a:gd name="T1" fmla="*/ 177 h 21600"/>
                <a:gd name="T2" fmla="*/ 21600 w 21600"/>
                <a:gd name="T3" fmla="*/ 708 h 21600"/>
                <a:gd name="T4" fmla="*/ 21600 w 21600"/>
                <a:gd name="T5" fmla="*/ 20715 h 21600"/>
                <a:gd name="T6" fmla="*/ 0 w 21600"/>
                <a:gd name="T7" fmla="*/ 21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7" y="177"/>
                  </a:moveTo>
                  <a:cubicBezTo>
                    <a:pt x="5815" y="0"/>
                    <a:pt x="21600" y="708"/>
                    <a:pt x="21600" y="708"/>
                  </a:cubicBezTo>
                  <a:cubicBezTo>
                    <a:pt x="21600" y="708"/>
                    <a:pt x="21600" y="20715"/>
                    <a:pt x="21600" y="20715"/>
                  </a:cubicBezTo>
                  <a:cubicBezTo>
                    <a:pt x="21600" y="20715"/>
                    <a:pt x="5262" y="21600"/>
                    <a:pt x="0" y="210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110" name="Line 14">
              <a:extLst>
                <a:ext uri="{FF2B5EF4-FFF2-40B4-BE49-F238E27FC236}">
                  <a16:creationId xmlns:a16="http://schemas.microsoft.com/office/drawing/2014/main" id="{52142AF1-39B6-EE68-A0FC-9763F5BF92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0" y="810"/>
              <a:ext cx="56" cy="1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Freeform 15">
              <a:extLst>
                <a:ext uri="{FF2B5EF4-FFF2-40B4-BE49-F238E27FC236}">
                  <a16:creationId xmlns:a16="http://schemas.microsoft.com/office/drawing/2014/main" id="{1DE53DAC-DD7D-A96C-8C9F-D3EA7019E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7788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71B14686-E8F3-23A2-FC0F-0D284DB6D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765"/>
              <a:ext cx="28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3" name="Freeform 17">
              <a:extLst>
                <a:ext uri="{FF2B5EF4-FFF2-40B4-BE49-F238E27FC236}">
                  <a16:creationId xmlns:a16="http://schemas.microsoft.com/office/drawing/2014/main" id="{996E35F7-F77E-B60A-C11D-E507BAD9C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90"/>
              <a:ext cx="177" cy="131"/>
            </a:xfrm>
            <a:custGeom>
              <a:avLst/>
              <a:gdLst>
                <a:gd name="T0" fmla="*/ 0 w 21600"/>
                <a:gd name="T1" fmla="*/ 5236 h 21600"/>
                <a:gd name="T2" fmla="*/ 10765 w 21600"/>
                <a:gd name="T3" fmla="*/ 281 h 21600"/>
                <a:gd name="T4" fmla="*/ 21600 w 21600"/>
                <a:gd name="T5" fmla="*/ 5236 h 21600"/>
                <a:gd name="T6" fmla="*/ 21600 w 21600"/>
                <a:gd name="T7" fmla="*/ 16551 h 21600"/>
                <a:gd name="T8" fmla="*/ 10765 w 21600"/>
                <a:gd name="T9" fmla="*/ 21600 h 21600"/>
                <a:gd name="T10" fmla="*/ 0 w 21600"/>
                <a:gd name="T11" fmla="*/ 16551 h 21600"/>
                <a:gd name="T12" fmla="*/ 0 w 21600"/>
                <a:gd name="T13" fmla="*/ 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5236"/>
                  </a:moveTo>
                  <a:cubicBezTo>
                    <a:pt x="0" y="0"/>
                    <a:pt x="2691" y="281"/>
                    <a:pt x="10765" y="281"/>
                  </a:cubicBezTo>
                  <a:cubicBezTo>
                    <a:pt x="18633" y="281"/>
                    <a:pt x="21600" y="0"/>
                    <a:pt x="21600" y="5236"/>
                  </a:cubicBezTo>
                  <a:cubicBezTo>
                    <a:pt x="21600" y="5236"/>
                    <a:pt x="21600" y="16551"/>
                    <a:pt x="21600" y="16551"/>
                  </a:cubicBezTo>
                  <a:cubicBezTo>
                    <a:pt x="21600" y="21132"/>
                    <a:pt x="17114" y="21600"/>
                    <a:pt x="10765" y="21600"/>
                  </a:cubicBezTo>
                  <a:cubicBezTo>
                    <a:pt x="4969" y="21600"/>
                    <a:pt x="0" y="21319"/>
                    <a:pt x="0" y="16551"/>
                  </a:cubicBezTo>
                  <a:cubicBezTo>
                    <a:pt x="0" y="16551"/>
                    <a:pt x="0" y="5236"/>
                    <a:pt x="0" y="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4" name="Freeform 18">
              <a:extLst>
                <a:ext uri="{FF2B5EF4-FFF2-40B4-BE49-F238E27FC236}">
                  <a16:creationId xmlns:a16="http://schemas.microsoft.com/office/drawing/2014/main" id="{69279B33-CB55-C2F8-A85B-9DC7DE69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20"/>
              <a:ext cx="144" cy="11"/>
            </a:xfrm>
            <a:custGeom>
              <a:avLst/>
              <a:gdLst>
                <a:gd name="T0" fmla="*/ 0 w 21600"/>
                <a:gd name="T1" fmla="*/ 324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240"/>
                  </a:moveTo>
                  <a:cubicBezTo>
                    <a:pt x="4422" y="19440"/>
                    <a:pt x="17858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5" name="Freeform 19">
              <a:extLst>
                <a:ext uri="{FF2B5EF4-FFF2-40B4-BE49-F238E27FC236}">
                  <a16:creationId xmlns:a16="http://schemas.microsoft.com/office/drawing/2014/main" id="{8032A43B-31D5-74D1-9918-EDAC1E7B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213"/>
              <a:ext cx="123" cy="94"/>
            </a:xfrm>
            <a:custGeom>
              <a:avLst/>
              <a:gdLst>
                <a:gd name="T0" fmla="*/ 0 w 21600"/>
                <a:gd name="T1" fmla="*/ 4656 h 21600"/>
                <a:gd name="T2" fmla="*/ 10750 w 21600"/>
                <a:gd name="T3" fmla="*/ 517 h 21600"/>
                <a:gd name="T4" fmla="*/ 21600 w 21600"/>
                <a:gd name="T5" fmla="*/ 4656 h 21600"/>
                <a:gd name="T6" fmla="*/ 21600 w 21600"/>
                <a:gd name="T7" fmla="*/ 16814 h 21600"/>
                <a:gd name="T8" fmla="*/ 11447 w 21600"/>
                <a:gd name="T9" fmla="*/ 21471 h 21600"/>
                <a:gd name="T10" fmla="*/ 0 w 21600"/>
                <a:gd name="T11" fmla="*/ 16814 h 21600"/>
                <a:gd name="T12" fmla="*/ 0 w 21600"/>
                <a:gd name="T13" fmla="*/ 46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4656"/>
                  </a:moveTo>
                  <a:cubicBezTo>
                    <a:pt x="0" y="129"/>
                    <a:pt x="5475" y="517"/>
                    <a:pt x="10750" y="517"/>
                  </a:cubicBezTo>
                  <a:cubicBezTo>
                    <a:pt x="15429" y="517"/>
                    <a:pt x="21600" y="0"/>
                    <a:pt x="21600" y="4656"/>
                  </a:cubicBezTo>
                  <a:cubicBezTo>
                    <a:pt x="21600" y="4656"/>
                    <a:pt x="21600" y="16814"/>
                    <a:pt x="21600" y="16814"/>
                  </a:cubicBezTo>
                  <a:cubicBezTo>
                    <a:pt x="21600" y="20953"/>
                    <a:pt x="15030" y="21341"/>
                    <a:pt x="11447" y="21471"/>
                  </a:cubicBezTo>
                  <a:cubicBezTo>
                    <a:pt x="7465" y="21600"/>
                    <a:pt x="0" y="21471"/>
                    <a:pt x="0" y="16814"/>
                  </a:cubicBezTo>
                  <a:cubicBezTo>
                    <a:pt x="0" y="16814"/>
                    <a:pt x="0" y="4656"/>
                    <a:pt x="0" y="465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6" name="Freeform 20">
              <a:extLst>
                <a:ext uri="{FF2B5EF4-FFF2-40B4-BE49-F238E27FC236}">
                  <a16:creationId xmlns:a16="http://schemas.microsoft.com/office/drawing/2014/main" id="{F1319BD3-317F-7A92-BAE6-B493F868E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235"/>
              <a:ext cx="95" cy="7"/>
            </a:xfrm>
            <a:custGeom>
              <a:avLst/>
              <a:gdLst>
                <a:gd name="T0" fmla="*/ 0 w 21600"/>
                <a:gd name="T1" fmla="*/ 3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5751" y="21600"/>
                    <a:pt x="15976" y="198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7" name="Freeform 21">
              <a:extLst>
                <a:ext uri="{FF2B5EF4-FFF2-40B4-BE49-F238E27FC236}">
                  <a16:creationId xmlns:a16="http://schemas.microsoft.com/office/drawing/2014/main" id="{EF7BC820-2F57-7885-F69D-D9B9B04FC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95"/>
              <a:ext cx="39" cy="13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285 h 21600"/>
                <a:gd name="T6" fmla="*/ 10800 w 21600"/>
                <a:gd name="T7" fmla="*/ 21600 h 21600"/>
                <a:gd name="T8" fmla="*/ 0 w 21600"/>
                <a:gd name="T9" fmla="*/ 2028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285"/>
                    <a:pt x="21600" y="20285"/>
                  </a:cubicBezTo>
                  <a:cubicBezTo>
                    <a:pt x="21600" y="21506"/>
                    <a:pt x="14612" y="21600"/>
                    <a:pt x="10800" y="21600"/>
                  </a:cubicBezTo>
                  <a:cubicBezTo>
                    <a:pt x="7306" y="21600"/>
                    <a:pt x="0" y="21506"/>
                    <a:pt x="0" y="20285"/>
                  </a:cubicBezTo>
                  <a:cubicBezTo>
                    <a:pt x="0" y="2028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8" name="Freeform 22">
              <a:extLst>
                <a:ext uri="{FF2B5EF4-FFF2-40B4-BE49-F238E27FC236}">
                  <a16:creationId xmlns:a16="http://schemas.microsoft.com/office/drawing/2014/main" id="{B9ABF04E-D94B-6E2D-C736-8BBB8342D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2"/>
              <a:ext cx="178" cy="106"/>
            </a:xfrm>
            <a:custGeom>
              <a:avLst/>
              <a:gdLst>
                <a:gd name="T0" fmla="*/ 0 w 21600"/>
                <a:gd name="T1" fmla="*/ 6434 h 21600"/>
                <a:gd name="T2" fmla="*/ 10834 w 21600"/>
                <a:gd name="T3" fmla="*/ 574 h 21600"/>
                <a:gd name="T4" fmla="*/ 21600 w 21600"/>
                <a:gd name="T5" fmla="*/ 6434 h 21600"/>
                <a:gd name="T6" fmla="*/ 21600 w 21600"/>
                <a:gd name="T7" fmla="*/ 15740 h 21600"/>
                <a:gd name="T8" fmla="*/ 10834 w 21600"/>
                <a:gd name="T9" fmla="*/ 20336 h 21600"/>
                <a:gd name="T10" fmla="*/ 0 w 21600"/>
                <a:gd name="T11" fmla="*/ 15740 h 21600"/>
                <a:gd name="T12" fmla="*/ 0 w 21600"/>
                <a:gd name="T13" fmla="*/ 64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434"/>
                  </a:moveTo>
                  <a:cubicBezTo>
                    <a:pt x="0" y="0"/>
                    <a:pt x="6446" y="574"/>
                    <a:pt x="10834" y="574"/>
                  </a:cubicBezTo>
                  <a:cubicBezTo>
                    <a:pt x="15086" y="574"/>
                    <a:pt x="21600" y="0"/>
                    <a:pt x="21600" y="6434"/>
                  </a:cubicBezTo>
                  <a:cubicBezTo>
                    <a:pt x="21600" y="6434"/>
                    <a:pt x="21600" y="15740"/>
                    <a:pt x="21600" y="15740"/>
                  </a:cubicBezTo>
                  <a:cubicBezTo>
                    <a:pt x="21600" y="21140"/>
                    <a:pt x="15771" y="20336"/>
                    <a:pt x="10834" y="20336"/>
                  </a:cubicBezTo>
                  <a:cubicBezTo>
                    <a:pt x="5691" y="20336"/>
                    <a:pt x="0" y="21600"/>
                    <a:pt x="0" y="15740"/>
                  </a:cubicBezTo>
                  <a:cubicBezTo>
                    <a:pt x="0" y="15740"/>
                    <a:pt x="0" y="6434"/>
                    <a:pt x="0" y="6434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9" name="Freeform 23">
              <a:extLst>
                <a:ext uri="{FF2B5EF4-FFF2-40B4-BE49-F238E27FC236}">
                  <a16:creationId xmlns:a16="http://schemas.microsoft.com/office/drawing/2014/main" id="{593DFC8C-A5F1-A0D0-C684-7F252E285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27"/>
              <a:ext cx="144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932" y="20329"/>
                    <a:pt x="17008" y="21600"/>
                    <a:pt x="21600" y="1271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A720883D-5374-9306-6CD4-FB2ACC25118A}"/>
              </a:ext>
            </a:extLst>
          </p:cNvPr>
          <p:cNvGrpSpPr>
            <a:grpSpLocks/>
          </p:cNvGrpSpPr>
          <p:nvPr/>
        </p:nvGrpSpPr>
        <p:grpSpPr bwMode="auto">
          <a:xfrm>
            <a:off x="7097672" y="2306746"/>
            <a:ext cx="225516" cy="238712"/>
            <a:chOff x="5" y="2"/>
            <a:chExt cx="763" cy="1389"/>
          </a:xfrm>
        </p:grpSpPr>
        <p:sp>
          <p:nvSpPr>
            <p:cNvPr id="121" name="Freeform 3">
              <a:extLst>
                <a:ext uri="{FF2B5EF4-FFF2-40B4-BE49-F238E27FC236}">
                  <a16:creationId xmlns:a16="http://schemas.microsoft.com/office/drawing/2014/main" id="{032B4599-966F-5F9D-2A22-A45FCF981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" y="39"/>
              <a:ext cx="355" cy="64"/>
            </a:xfrm>
            <a:custGeom>
              <a:avLst/>
              <a:gdLst>
                <a:gd name="T0" fmla="*/ 0 w 21600"/>
                <a:gd name="T1" fmla="*/ 15236 h 21600"/>
                <a:gd name="T2" fmla="*/ 3204 w 21600"/>
                <a:gd name="T3" fmla="*/ 0 h 21600"/>
                <a:gd name="T4" fmla="*/ 21600 w 21600"/>
                <a:gd name="T5" fmla="*/ 0 h 21600"/>
                <a:gd name="T6" fmla="*/ 21600 w 21600"/>
                <a:gd name="T7" fmla="*/ 12921 h 21600"/>
                <a:gd name="T8" fmla="*/ 2997 w 21600"/>
                <a:gd name="T9" fmla="*/ 12921 h 21600"/>
                <a:gd name="T10" fmla="*/ 1826 w 21600"/>
                <a:gd name="T11" fmla="*/ 21600 h 21600"/>
                <a:gd name="T12" fmla="*/ 0 w 21600"/>
                <a:gd name="T13" fmla="*/ 1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5236"/>
                  </a:moveTo>
                  <a:cubicBezTo>
                    <a:pt x="1206" y="4821"/>
                    <a:pt x="1309" y="0"/>
                    <a:pt x="3204" y="0"/>
                  </a:cubicBezTo>
                  <a:cubicBezTo>
                    <a:pt x="3204" y="0"/>
                    <a:pt x="21600" y="0"/>
                    <a:pt x="21600" y="0"/>
                  </a:cubicBezTo>
                  <a:cubicBezTo>
                    <a:pt x="21600" y="0"/>
                    <a:pt x="21600" y="12921"/>
                    <a:pt x="21600" y="12921"/>
                  </a:cubicBezTo>
                  <a:cubicBezTo>
                    <a:pt x="21600" y="12921"/>
                    <a:pt x="2997" y="12921"/>
                    <a:pt x="2997" y="12921"/>
                  </a:cubicBezTo>
                  <a:cubicBezTo>
                    <a:pt x="2997" y="12921"/>
                    <a:pt x="1826" y="21600"/>
                    <a:pt x="1826" y="21600"/>
                  </a:cubicBezTo>
                  <a:cubicBezTo>
                    <a:pt x="1826" y="21600"/>
                    <a:pt x="0" y="15236"/>
                    <a:pt x="0" y="1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2" name="Freeform 4">
              <a:extLst>
                <a:ext uri="{FF2B5EF4-FFF2-40B4-BE49-F238E27FC236}">
                  <a16:creationId xmlns:a16="http://schemas.microsoft.com/office/drawing/2014/main" id="{4C1A79C9-0CF7-8C90-1BC7-3ADEA0F2D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71"/>
              <a:ext cx="91" cy="110"/>
            </a:xfrm>
            <a:custGeom>
              <a:avLst/>
              <a:gdLst>
                <a:gd name="T0" fmla="*/ 11672 w 21600"/>
                <a:gd name="T1" fmla="*/ 0 h 21600"/>
                <a:gd name="T2" fmla="*/ 21600 w 21600"/>
                <a:gd name="T3" fmla="*/ 5148 h 21600"/>
                <a:gd name="T4" fmla="*/ 10062 w 21600"/>
                <a:gd name="T5" fmla="*/ 21376 h 21600"/>
                <a:gd name="T6" fmla="*/ 0 w 21600"/>
                <a:gd name="T7" fmla="*/ 16340 h 21600"/>
                <a:gd name="T8" fmla="*/ 11672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672" y="0"/>
                  </a:moveTo>
                  <a:cubicBezTo>
                    <a:pt x="14489" y="0"/>
                    <a:pt x="20661" y="2686"/>
                    <a:pt x="21600" y="5148"/>
                  </a:cubicBezTo>
                  <a:cubicBezTo>
                    <a:pt x="19588" y="8618"/>
                    <a:pt x="14087" y="16452"/>
                    <a:pt x="10062" y="21376"/>
                  </a:cubicBezTo>
                  <a:cubicBezTo>
                    <a:pt x="6708" y="21600"/>
                    <a:pt x="1073" y="18802"/>
                    <a:pt x="0" y="16340"/>
                  </a:cubicBezTo>
                  <a:cubicBezTo>
                    <a:pt x="0" y="16340"/>
                    <a:pt x="11672" y="0"/>
                    <a:pt x="11672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3" name="Freeform 5">
              <a:extLst>
                <a:ext uri="{FF2B5EF4-FFF2-40B4-BE49-F238E27FC236}">
                  <a16:creationId xmlns:a16="http://schemas.microsoft.com/office/drawing/2014/main" id="{EB542227-3560-84FC-BC78-293FB04F2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" y="392"/>
              <a:ext cx="562" cy="999"/>
            </a:xfrm>
            <a:custGeom>
              <a:avLst/>
              <a:gdLst>
                <a:gd name="T0" fmla="*/ 0 w 21600"/>
                <a:gd name="T1" fmla="*/ 3077 h 21600"/>
                <a:gd name="T2" fmla="*/ 1306 w 21600"/>
                <a:gd name="T3" fmla="*/ 1324 h 21600"/>
                <a:gd name="T4" fmla="*/ 10800 w 21600"/>
                <a:gd name="T5" fmla="*/ 0 h 21600"/>
                <a:gd name="T6" fmla="*/ 20577 w 21600"/>
                <a:gd name="T7" fmla="*/ 1471 h 21600"/>
                <a:gd name="T8" fmla="*/ 21600 w 21600"/>
                <a:gd name="T9" fmla="*/ 3077 h 21600"/>
                <a:gd name="T10" fmla="*/ 21600 w 21600"/>
                <a:gd name="T11" fmla="*/ 19835 h 21600"/>
                <a:gd name="T12" fmla="*/ 19945 w 21600"/>
                <a:gd name="T13" fmla="*/ 21122 h 21600"/>
                <a:gd name="T14" fmla="*/ 10800 w 21600"/>
                <a:gd name="T15" fmla="*/ 21600 h 21600"/>
                <a:gd name="T16" fmla="*/ 1938 w 21600"/>
                <a:gd name="T17" fmla="*/ 21171 h 21600"/>
                <a:gd name="T18" fmla="*/ 0 w 21600"/>
                <a:gd name="T19" fmla="*/ 19835 h 21600"/>
                <a:gd name="T20" fmla="*/ 0 w 21600"/>
                <a:gd name="T21" fmla="*/ 30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3077"/>
                  </a:moveTo>
                  <a:cubicBezTo>
                    <a:pt x="0" y="2366"/>
                    <a:pt x="370" y="1716"/>
                    <a:pt x="1306" y="1324"/>
                  </a:cubicBezTo>
                  <a:cubicBezTo>
                    <a:pt x="3506" y="368"/>
                    <a:pt x="7948" y="0"/>
                    <a:pt x="10800" y="0"/>
                  </a:cubicBezTo>
                  <a:cubicBezTo>
                    <a:pt x="13718" y="0"/>
                    <a:pt x="18247" y="343"/>
                    <a:pt x="20577" y="1471"/>
                  </a:cubicBezTo>
                  <a:cubicBezTo>
                    <a:pt x="21273" y="1802"/>
                    <a:pt x="21600" y="2415"/>
                    <a:pt x="21600" y="3077"/>
                  </a:cubicBezTo>
                  <a:cubicBezTo>
                    <a:pt x="21600" y="3077"/>
                    <a:pt x="21600" y="19835"/>
                    <a:pt x="21600" y="19835"/>
                  </a:cubicBezTo>
                  <a:cubicBezTo>
                    <a:pt x="21600" y="20423"/>
                    <a:pt x="21273" y="20938"/>
                    <a:pt x="19945" y="21122"/>
                  </a:cubicBezTo>
                  <a:cubicBezTo>
                    <a:pt x="17724" y="21453"/>
                    <a:pt x="13696" y="21600"/>
                    <a:pt x="10800" y="21600"/>
                  </a:cubicBezTo>
                  <a:cubicBezTo>
                    <a:pt x="8035" y="21600"/>
                    <a:pt x="4268" y="21551"/>
                    <a:pt x="1938" y="21171"/>
                  </a:cubicBezTo>
                  <a:cubicBezTo>
                    <a:pt x="784" y="20987"/>
                    <a:pt x="0" y="20399"/>
                    <a:pt x="0" y="19835"/>
                  </a:cubicBezTo>
                  <a:cubicBezTo>
                    <a:pt x="0" y="19835"/>
                    <a:pt x="0" y="3077"/>
                    <a:pt x="0" y="307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id="{8ECBD2E1-0DE0-27FB-6699-78A1D66AE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501"/>
              <a:ext cx="444" cy="1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021" y="18400"/>
                    <a:pt x="17324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5" name="Freeform 7">
              <a:extLst>
                <a:ext uri="{FF2B5EF4-FFF2-40B4-BE49-F238E27FC236}">
                  <a16:creationId xmlns:a16="http://schemas.microsoft.com/office/drawing/2014/main" id="{9C012A74-38EF-AD72-4A48-83FB9D2F1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" y="606"/>
              <a:ext cx="429" cy="602"/>
            </a:xfrm>
            <a:custGeom>
              <a:avLst/>
              <a:gdLst>
                <a:gd name="T0" fmla="*/ 0 w 21600"/>
                <a:gd name="T1" fmla="*/ 9925 h 21600"/>
                <a:gd name="T2" fmla="*/ 2229 w 21600"/>
                <a:gd name="T3" fmla="*/ 2197 h 21600"/>
                <a:gd name="T4" fmla="*/ 10743 w 21600"/>
                <a:gd name="T5" fmla="*/ 0 h 21600"/>
                <a:gd name="T6" fmla="*/ 18971 w 21600"/>
                <a:gd name="T7" fmla="*/ 2197 h 21600"/>
                <a:gd name="T8" fmla="*/ 21486 w 21600"/>
                <a:gd name="T9" fmla="*/ 9925 h 21600"/>
                <a:gd name="T10" fmla="*/ 21486 w 21600"/>
                <a:gd name="T11" fmla="*/ 21010 h 21600"/>
                <a:gd name="T12" fmla="*/ 10743 w 21600"/>
                <a:gd name="T13" fmla="*/ 21600 h 21600"/>
                <a:gd name="T14" fmla="*/ 0 w 21600"/>
                <a:gd name="T15" fmla="*/ 21010 h 21600"/>
                <a:gd name="T16" fmla="*/ 0 w 21600"/>
                <a:gd name="T17" fmla="*/ 99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9925"/>
                  </a:moveTo>
                  <a:cubicBezTo>
                    <a:pt x="0" y="5756"/>
                    <a:pt x="314" y="3661"/>
                    <a:pt x="2229" y="2197"/>
                  </a:cubicBezTo>
                  <a:cubicBezTo>
                    <a:pt x="4143" y="753"/>
                    <a:pt x="7371" y="0"/>
                    <a:pt x="10743" y="0"/>
                  </a:cubicBezTo>
                  <a:cubicBezTo>
                    <a:pt x="13657" y="0"/>
                    <a:pt x="16714" y="753"/>
                    <a:pt x="18971" y="2197"/>
                  </a:cubicBezTo>
                  <a:cubicBezTo>
                    <a:pt x="21600" y="3885"/>
                    <a:pt x="21486" y="5614"/>
                    <a:pt x="21486" y="9925"/>
                  </a:cubicBezTo>
                  <a:cubicBezTo>
                    <a:pt x="21486" y="9925"/>
                    <a:pt x="21486" y="21010"/>
                    <a:pt x="21486" y="21010"/>
                  </a:cubicBezTo>
                  <a:cubicBezTo>
                    <a:pt x="18886" y="21336"/>
                    <a:pt x="14314" y="21600"/>
                    <a:pt x="10743" y="21600"/>
                  </a:cubicBezTo>
                  <a:cubicBezTo>
                    <a:pt x="7171" y="21600"/>
                    <a:pt x="2543" y="21336"/>
                    <a:pt x="0" y="21010"/>
                  </a:cubicBezTo>
                  <a:cubicBezTo>
                    <a:pt x="0" y="21010"/>
                    <a:pt x="0" y="9925"/>
                    <a:pt x="0" y="9925"/>
                  </a:cubicBezTo>
                </a:path>
              </a:pathLst>
            </a:custGeom>
            <a:solidFill>
              <a:srgbClr val="F5C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6" name="Freeform 8">
              <a:extLst>
                <a:ext uri="{FF2B5EF4-FFF2-40B4-BE49-F238E27FC236}">
                  <a16:creationId xmlns:a16="http://schemas.microsoft.com/office/drawing/2014/main" id="{F3FA1971-0DA1-A621-15D8-CE20AE8FE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886"/>
              <a:ext cx="313" cy="52"/>
            </a:xfrm>
            <a:custGeom>
              <a:avLst/>
              <a:gdLst>
                <a:gd name="T0" fmla="*/ 2862 w 21600"/>
                <a:gd name="T1" fmla="*/ 2348 h 21600"/>
                <a:gd name="T2" fmla="*/ 18660 w 21600"/>
                <a:gd name="T3" fmla="*/ 1409 h 21600"/>
                <a:gd name="T4" fmla="*/ 18660 w 21600"/>
                <a:gd name="T5" fmla="*/ 19017 h 21600"/>
                <a:gd name="T6" fmla="*/ 2940 w 21600"/>
                <a:gd name="T7" fmla="*/ 19722 h 21600"/>
                <a:gd name="T8" fmla="*/ 2862 w 21600"/>
                <a:gd name="T9" fmla="*/ 23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62" y="2348"/>
                  </a:moveTo>
                  <a:cubicBezTo>
                    <a:pt x="5723" y="3522"/>
                    <a:pt x="16465" y="3052"/>
                    <a:pt x="18660" y="1409"/>
                  </a:cubicBezTo>
                  <a:cubicBezTo>
                    <a:pt x="20738" y="0"/>
                    <a:pt x="21600" y="16435"/>
                    <a:pt x="18660" y="19017"/>
                  </a:cubicBezTo>
                  <a:cubicBezTo>
                    <a:pt x="16465" y="20896"/>
                    <a:pt x="5763" y="21600"/>
                    <a:pt x="2940" y="19722"/>
                  </a:cubicBezTo>
                  <a:cubicBezTo>
                    <a:pt x="0" y="17843"/>
                    <a:pt x="823" y="1409"/>
                    <a:pt x="2862" y="2348"/>
                  </a:cubicBezTo>
                </a:path>
              </a:pathLst>
            </a:custGeom>
            <a:solidFill>
              <a:srgbClr val="D662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7" name="Freeform 9">
              <a:extLst>
                <a:ext uri="{FF2B5EF4-FFF2-40B4-BE49-F238E27FC236}">
                  <a16:creationId xmlns:a16="http://schemas.microsoft.com/office/drawing/2014/main" id="{5E8907AB-F3AD-5AE9-1481-795065F63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" y="768"/>
              <a:ext cx="59" cy="42"/>
            </a:xfrm>
            <a:custGeom>
              <a:avLst/>
              <a:gdLst>
                <a:gd name="T0" fmla="*/ 0 w 21600"/>
                <a:gd name="T1" fmla="*/ 1459 h 21600"/>
                <a:gd name="T2" fmla="*/ 20761 w 21600"/>
                <a:gd name="T3" fmla="*/ 1168 h 21600"/>
                <a:gd name="T4" fmla="*/ 1321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59"/>
                  </a:moveTo>
                  <a:cubicBezTo>
                    <a:pt x="6082" y="584"/>
                    <a:pt x="15518" y="0"/>
                    <a:pt x="20761" y="1168"/>
                  </a:cubicBezTo>
                  <a:cubicBezTo>
                    <a:pt x="21600" y="9924"/>
                    <a:pt x="17825" y="17805"/>
                    <a:pt x="1321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8" name="Freeform 10">
              <a:extLst>
                <a:ext uri="{FF2B5EF4-FFF2-40B4-BE49-F238E27FC236}">
                  <a16:creationId xmlns:a16="http://schemas.microsoft.com/office/drawing/2014/main" id="{F008FA19-F897-7F81-A0B8-57D6A3702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793"/>
              <a:ext cx="18" cy="6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31"/>
                    <a:pt x="16723" y="16800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9" name="Freeform 11">
              <a:extLst>
                <a:ext uri="{FF2B5EF4-FFF2-40B4-BE49-F238E27FC236}">
                  <a16:creationId xmlns:a16="http://schemas.microsoft.com/office/drawing/2014/main" id="{35A77ACC-3A53-6112-1809-340E2434A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6800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0" name="Freeform 12">
              <a:extLst>
                <a:ext uri="{FF2B5EF4-FFF2-40B4-BE49-F238E27FC236}">
                  <a16:creationId xmlns:a16="http://schemas.microsoft.com/office/drawing/2014/main" id="{B4A37E37-38A1-B04D-A32C-5656138C1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765"/>
              <a:ext cx="29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1" name="Freeform 13">
              <a:extLst>
                <a:ext uri="{FF2B5EF4-FFF2-40B4-BE49-F238E27FC236}">
                  <a16:creationId xmlns:a16="http://schemas.microsoft.com/office/drawing/2014/main" id="{A5CFAF05-89D2-C14A-215E-BCAB4F4CD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780"/>
              <a:ext cx="44" cy="69"/>
            </a:xfrm>
            <a:custGeom>
              <a:avLst/>
              <a:gdLst>
                <a:gd name="T0" fmla="*/ 277 w 21600"/>
                <a:gd name="T1" fmla="*/ 177 h 21600"/>
                <a:gd name="T2" fmla="*/ 21600 w 21600"/>
                <a:gd name="T3" fmla="*/ 708 h 21600"/>
                <a:gd name="T4" fmla="*/ 21600 w 21600"/>
                <a:gd name="T5" fmla="*/ 20715 h 21600"/>
                <a:gd name="T6" fmla="*/ 0 w 21600"/>
                <a:gd name="T7" fmla="*/ 210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7" y="177"/>
                  </a:moveTo>
                  <a:cubicBezTo>
                    <a:pt x="5815" y="0"/>
                    <a:pt x="21600" y="708"/>
                    <a:pt x="21600" y="708"/>
                  </a:cubicBezTo>
                  <a:cubicBezTo>
                    <a:pt x="21600" y="708"/>
                    <a:pt x="21600" y="20715"/>
                    <a:pt x="21600" y="20715"/>
                  </a:cubicBezTo>
                  <a:cubicBezTo>
                    <a:pt x="21600" y="20715"/>
                    <a:pt x="5262" y="21600"/>
                    <a:pt x="0" y="210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132" name="Line 14">
              <a:extLst>
                <a:ext uri="{FF2B5EF4-FFF2-40B4-BE49-F238E27FC236}">
                  <a16:creationId xmlns:a16="http://schemas.microsoft.com/office/drawing/2014/main" id="{A7A2C07B-4D47-FA59-1BDC-68003E0770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0" y="810"/>
              <a:ext cx="56" cy="1"/>
            </a:xfrm>
            <a:prstGeom prst="line">
              <a:avLst/>
            </a:pr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" name="Freeform 15">
              <a:extLst>
                <a:ext uri="{FF2B5EF4-FFF2-40B4-BE49-F238E27FC236}">
                  <a16:creationId xmlns:a16="http://schemas.microsoft.com/office/drawing/2014/main" id="{5747A3CD-035E-BC94-47DC-746C019F3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" y="773"/>
              <a:ext cx="10" cy="81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7454"/>
                    <a:pt x="17788" y="17189"/>
                    <a:pt x="0" y="21600"/>
                  </a:cubicBezTo>
                </a:path>
              </a:pathLst>
            </a:custGeom>
            <a:noFill/>
            <a:ln w="14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4" name="Freeform 16">
              <a:extLst>
                <a:ext uri="{FF2B5EF4-FFF2-40B4-BE49-F238E27FC236}">
                  <a16:creationId xmlns:a16="http://schemas.microsoft.com/office/drawing/2014/main" id="{9835F69D-4C02-870F-31C5-8A1320DA8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" y="765"/>
              <a:ext cx="28" cy="92"/>
            </a:xfrm>
            <a:custGeom>
              <a:avLst/>
              <a:gdLst>
                <a:gd name="T0" fmla="*/ 0 w 21600"/>
                <a:gd name="T1" fmla="*/ 0 h 21600"/>
                <a:gd name="T2" fmla="*/ 1728 w 21600"/>
                <a:gd name="T3" fmla="*/ 21600 h 21600"/>
                <a:gd name="T4" fmla="*/ 21600 w 21600"/>
                <a:gd name="T5" fmla="*/ 112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5600"/>
                    <a:pt x="1728" y="17200"/>
                    <a:pt x="1728" y="21600"/>
                  </a:cubicBezTo>
                  <a:cubicBezTo>
                    <a:pt x="8640" y="18933"/>
                    <a:pt x="19008" y="13733"/>
                    <a:pt x="21600" y="112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5" name="Freeform 17">
              <a:extLst>
                <a:ext uri="{FF2B5EF4-FFF2-40B4-BE49-F238E27FC236}">
                  <a16:creationId xmlns:a16="http://schemas.microsoft.com/office/drawing/2014/main" id="{D0ED60A5-1165-F95D-F6B0-42A65837D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90"/>
              <a:ext cx="177" cy="131"/>
            </a:xfrm>
            <a:custGeom>
              <a:avLst/>
              <a:gdLst>
                <a:gd name="T0" fmla="*/ 0 w 21600"/>
                <a:gd name="T1" fmla="*/ 5236 h 21600"/>
                <a:gd name="T2" fmla="*/ 10765 w 21600"/>
                <a:gd name="T3" fmla="*/ 281 h 21600"/>
                <a:gd name="T4" fmla="*/ 21600 w 21600"/>
                <a:gd name="T5" fmla="*/ 5236 h 21600"/>
                <a:gd name="T6" fmla="*/ 21600 w 21600"/>
                <a:gd name="T7" fmla="*/ 16551 h 21600"/>
                <a:gd name="T8" fmla="*/ 10765 w 21600"/>
                <a:gd name="T9" fmla="*/ 21600 h 21600"/>
                <a:gd name="T10" fmla="*/ 0 w 21600"/>
                <a:gd name="T11" fmla="*/ 16551 h 21600"/>
                <a:gd name="T12" fmla="*/ 0 w 21600"/>
                <a:gd name="T13" fmla="*/ 52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5236"/>
                  </a:moveTo>
                  <a:cubicBezTo>
                    <a:pt x="0" y="0"/>
                    <a:pt x="2691" y="281"/>
                    <a:pt x="10765" y="281"/>
                  </a:cubicBezTo>
                  <a:cubicBezTo>
                    <a:pt x="18633" y="281"/>
                    <a:pt x="21600" y="0"/>
                    <a:pt x="21600" y="5236"/>
                  </a:cubicBezTo>
                  <a:cubicBezTo>
                    <a:pt x="21600" y="5236"/>
                    <a:pt x="21600" y="16551"/>
                    <a:pt x="21600" y="16551"/>
                  </a:cubicBezTo>
                  <a:cubicBezTo>
                    <a:pt x="21600" y="21132"/>
                    <a:pt x="17114" y="21600"/>
                    <a:pt x="10765" y="21600"/>
                  </a:cubicBezTo>
                  <a:cubicBezTo>
                    <a:pt x="4969" y="21600"/>
                    <a:pt x="0" y="21319"/>
                    <a:pt x="0" y="16551"/>
                  </a:cubicBezTo>
                  <a:cubicBezTo>
                    <a:pt x="0" y="16551"/>
                    <a:pt x="0" y="5236"/>
                    <a:pt x="0" y="523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6" name="Freeform 18">
              <a:extLst>
                <a:ext uri="{FF2B5EF4-FFF2-40B4-BE49-F238E27FC236}">
                  <a16:creationId xmlns:a16="http://schemas.microsoft.com/office/drawing/2014/main" id="{3236CF86-DE26-47DB-ADD9-5E7B43F2D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20"/>
              <a:ext cx="144" cy="11"/>
            </a:xfrm>
            <a:custGeom>
              <a:avLst/>
              <a:gdLst>
                <a:gd name="T0" fmla="*/ 0 w 21600"/>
                <a:gd name="T1" fmla="*/ 324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240"/>
                  </a:moveTo>
                  <a:cubicBezTo>
                    <a:pt x="4422" y="19440"/>
                    <a:pt x="17858" y="216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7" name="Freeform 19">
              <a:extLst>
                <a:ext uri="{FF2B5EF4-FFF2-40B4-BE49-F238E27FC236}">
                  <a16:creationId xmlns:a16="http://schemas.microsoft.com/office/drawing/2014/main" id="{6D509AC0-DF35-61D3-2AEA-AC7AEB38A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213"/>
              <a:ext cx="123" cy="94"/>
            </a:xfrm>
            <a:custGeom>
              <a:avLst/>
              <a:gdLst>
                <a:gd name="T0" fmla="*/ 0 w 21600"/>
                <a:gd name="T1" fmla="*/ 4656 h 21600"/>
                <a:gd name="T2" fmla="*/ 10750 w 21600"/>
                <a:gd name="T3" fmla="*/ 517 h 21600"/>
                <a:gd name="T4" fmla="*/ 21600 w 21600"/>
                <a:gd name="T5" fmla="*/ 4656 h 21600"/>
                <a:gd name="T6" fmla="*/ 21600 w 21600"/>
                <a:gd name="T7" fmla="*/ 16814 h 21600"/>
                <a:gd name="T8" fmla="*/ 11447 w 21600"/>
                <a:gd name="T9" fmla="*/ 21471 h 21600"/>
                <a:gd name="T10" fmla="*/ 0 w 21600"/>
                <a:gd name="T11" fmla="*/ 16814 h 21600"/>
                <a:gd name="T12" fmla="*/ 0 w 21600"/>
                <a:gd name="T13" fmla="*/ 46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4656"/>
                  </a:moveTo>
                  <a:cubicBezTo>
                    <a:pt x="0" y="129"/>
                    <a:pt x="5475" y="517"/>
                    <a:pt x="10750" y="517"/>
                  </a:cubicBezTo>
                  <a:cubicBezTo>
                    <a:pt x="15429" y="517"/>
                    <a:pt x="21600" y="0"/>
                    <a:pt x="21600" y="4656"/>
                  </a:cubicBezTo>
                  <a:cubicBezTo>
                    <a:pt x="21600" y="4656"/>
                    <a:pt x="21600" y="16814"/>
                    <a:pt x="21600" y="16814"/>
                  </a:cubicBezTo>
                  <a:cubicBezTo>
                    <a:pt x="21600" y="20953"/>
                    <a:pt x="15030" y="21341"/>
                    <a:pt x="11447" y="21471"/>
                  </a:cubicBezTo>
                  <a:cubicBezTo>
                    <a:pt x="7465" y="21600"/>
                    <a:pt x="0" y="21471"/>
                    <a:pt x="0" y="16814"/>
                  </a:cubicBezTo>
                  <a:cubicBezTo>
                    <a:pt x="0" y="16814"/>
                    <a:pt x="0" y="4656"/>
                    <a:pt x="0" y="4656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A887E9DB-E986-DC65-BAA4-29F8BB870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" y="235"/>
              <a:ext cx="95" cy="7"/>
            </a:xfrm>
            <a:custGeom>
              <a:avLst/>
              <a:gdLst>
                <a:gd name="T0" fmla="*/ 0 w 21600"/>
                <a:gd name="T1" fmla="*/ 3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3600"/>
                  </a:moveTo>
                  <a:cubicBezTo>
                    <a:pt x="5751" y="21600"/>
                    <a:pt x="15976" y="19800"/>
                    <a:pt x="21600" y="0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9" name="Freeform 21">
              <a:extLst>
                <a:ext uri="{FF2B5EF4-FFF2-40B4-BE49-F238E27FC236}">
                  <a16:creationId xmlns:a16="http://schemas.microsoft.com/office/drawing/2014/main" id="{CA2F3FAD-F1B4-811D-89E3-8ED8D3723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" y="95"/>
              <a:ext cx="39" cy="131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0285 h 21600"/>
                <a:gd name="T6" fmla="*/ 10800 w 21600"/>
                <a:gd name="T7" fmla="*/ 21600 h 21600"/>
                <a:gd name="T8" fmla="*/ 0 w 21600"/>
                <a:gd name="T9" fmla="*/ 2028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0285"/>
                    <a:pt x="21600" y="20285"/>
                  </a:cubicBezTo>
                  <a:cubicBezTo>
                    <a:pt x="21600" y="21506"/>
                    <a:pt x="14612" y="21600"/>
                    <a:pt x="10800" y="21600"/>
                  </a:cubicBezTo>
                  <a:cubicBezTo>
                    <a:pt x="7306" y="21600"/>
                    <a:pt x="0" y="21506"/>
                    <a:pt x="0" y="20285"/>
                  </a:cubicBezTo>
                  <a:cubicBezTo>
                    <a:pt x="0" y="2028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0" name="Freeform 22">
              <a:extLst>
                <a:ext uri="{FF2B5EF4-FFF2-40B4-BE49-F238E27FC236}">
                  <a16:creationId xmlns:a16="http://schemas.microsoft.com/office/drawing/2014/main" id="{755F99E7-CFA3-5655-DFE5-75713EB47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" y="2"/>
              <a:ext cx="178" cy="106"/>
            </a:xfrm>
            <a:custGeom>
              <a:avLst/>
              <a:gdLst>
                <a:gd name="T0" fmla="*/ 0 w 21600"/>
                <a:gd name="T1" fmla="*/ 6434 h 21600"/>
                <a:gd name="T2" fmla="*/ 10834 w 21600"/>
                <a:gd name="T3" fmla="*/ 574 h 21600"/>
                <a:gd name="T4" fmla="*/ 21600 w 21600"/>
                <a:gd name="T5" fmla="*/ 6434 h 21600"/>
                <a:gd name="T6" fmla="*/ 21600 w 21600"/>
                <a:gd name="T7" fmla="*/ 15740 h 21600"/>
                <a:gd name="T8" fmla="*/ 10834 w 21600"/>
                <a:gd name="T9" fmla="*/ 20336 h 21600"/>
                <a:gd name="T10" fmla="*/ 0 w 21600"/>
                <a:gd name="T11" fmla="*/ 15740 h 21600"/>
                <a:gd name="T12" fmla="*/ 0 w 21600"/>
                <a:gd name="T13" fmla="*/ 64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434"/>
                  </a:moveTo>
                  <a:cubicBezTo>
                    <a:pt x="0" y="0"/>
                    <a:pt x="6446" y="574"/>
                    <a:pt x="10834" y="574"/>
                  </a:cubicBezTo>
                  <a:cubicBezTo>
                    <a:pt x="15086" y="574"/>
                    <a:pt x="21600" y="0"/>
                    <a:pt x="21600" y="6434"/>
                  </a:cubicBezTo>
                  <a:cubicBezTo>
                    <a:pt x="21600" y="6434"/>
                    <a:pt x="21600" y="15740"/>
                    <a:pt x="21600" y="15740"/>
                  </a:cubicBezTo>
                  <a:cubicBezTo>
                    <a:pt x="21600" y="21140"/>
                    <a:pt x="15771" y="20336"/>
                    <a:pt x="10834" y="20336"/>
                  </a:cubicBezTo>
                  <a:cubicBezTo>
                    <a:pt x="5691" y="20336"/>
                    <a:pt x="0" y="21600"/>
                    <a:pt x="0" y="15740"/>
                  </a:cubicBezTo>
                  <a:cubicBezTo>
                    <a:pt x="0" y="15740"/>
                    <a:pt x="0" y="6434"/>
                    <a:pt x="0" y="6434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1" name="Freeform 23">
              <a:extLst>
                <a:ext uri="{FF2B5EF4-FFF2-40B4-BE49-F238E27FC236}">
                  <a16:creationId xmlns:a16="http://schemas.microsoft.com/office/drawing/2014/main" id="{E41EA0EB-641B-E7A0-0D75-89CF29B8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27"/>
              <a:ext cx="144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2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932" y="20329"/>
                    <a:pt x="17008" y="21600"/>
                    <a:pt x="21600" y="1271"/>
                  </a:cubicBezTo>
                </a:path>
              </a:pathLst>
            </a:custGeom>
            <a:noFill/>
            <a:ln w="72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5362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6318</TotalTime>
  <Words>566</Words>
  <Application>Microsoft Office PowerPoint</Application>
  <PresentationFormat>画面に合わせる (4:3)</PresentationFormat>
  <Paragraphs>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HGS創英角ﾎﾟｯﾌﾟ体</vt:lpstr>
      <vt:lpstr>HG丸ｺﾞｼｯｸM-PRO</vt:lpstr>
      <vt:lpstr>ＭＳ Ｐゴシック</vt:lpstr>
      <vt:lpstr>Arial</vt:lpstr>
      <vt:lpstr>Calibri</vt:lpstr>
      <vt:lpstr>Calibri Light</vt:lpstr>
      <vt:lpstr>1_Office テーマ</vt:lpstr>
      <vt:lpstr>6_Office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Taji Akihiro</dc:creator>
  <cp:lastModifiedBy>Taji Akihiro</cp:lastModifiedBy>
  <cp:revision>504</cp:revision>
  <cp:lastPrinted>2021-01-21T02:27:45Z</cp:lastPrinted>
  <dcterms:created xsi:type="dcterms:W3CDTF">2020-10-01T05:00:39Z</dcterms:created>
  <dcterms:modified xsi:type="dcterms:W3CDTF">2022-08-12T06:28:10Z</dcterms:modified>
</cp:coreProperties>
</file>